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 id="2147483828" r:id="rId2"/>
  </p:sldMasterIdLst>
  <p:handoutMasterIdLst>
    <p:handoutMasterId r:id="rId16"/>
  </p:handoutMasterIdLst>
  <p:sldIdLst>
    <p:sldId id="256" r:id="rId3"/>
    <p:sldId id="257" r:id="rId4"/>
    <p:sldId id="259" r:id="rId5"/>
    <p:sldId id="260" r:id="rId6"/>
    <p:sldId id="288" r:id="rId7"/>
    <p:sldId id="262" r:id="rId8"/>
    <p:sldId id="264" r:id="rId9"/>
    <p:sldId id="274" r:id="rId10"/>
    <p:sldId id="276" r:id="rId11"/>
    <p:sldId id="275" r:id="rId12"/>
    <p:sldId id="287" r:id="rId13"/>
    <p:sldId id="284" r:id="rId14"/>
    <p:sldId id="285" r:id="rId15"/>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5" autoAdjust="0"/>
    <p:restoredTop sz="94667" autoAdjust="0"/>
  </p:normalViewPr>
  <p:slideViewPr>
    <p:cSldViewPr>
      <p:cViewPr varScale="1">
        <p:scale>
          <a:sx n="71" d="100"/>
          <a:sy n="71" d="100"/>
        </p:scale>
        <p:origin x="-46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entury Schoolbook" pitchFamily="18" charset="0"/>
                <a:ea typeface="ＭＳ Ｐ明朝" pitchFamily="18" charset="-128"/>
              </a:defRPr>
            </a:lvl1pPr>
          </a:lstStyle>
          <a:p>
            <a:pPr>
              <a:defRPr/>
            </a:pPr>
            <a:endParaRPr lang="en-US" altLang="ja-JP"/>
          </a:p>
        </p:txBody>
      </p:sp>
      <p:sp>
        <p:nvSpPr>
          <p:cNvPr id="52227"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entury Schoolbook" pitchFamily="18" charset="0"/>
                <a:ea typeface="ＭＳ Ｐ明朝" pitchFamily="18" charset="-128"/>
              </a:defRPr>
            </a:lvl1pPr>
          </a:lstStyle>
          <a:p>
            <a:pPr>
              <a:defRPr/>
            </a:pPr>
            <a:fld id="{A29BBADF-3E74-486F-B092-C9CA0EE2738D}" type="datetimeFigureOut">
              <a:rPr lang="ja-JP" altLang="en-US"/>
              <a:pPr>
                <a:defRPr/>
              </a:pPr>
              <a:t>2011/2/17</a:t>
            </a:fld>
            <a:endParaRPr lang="en-US" altLang="ja-JP"/>
          </a:p>
        </p:txBody>
      </p:sp>
      <p:sp>
        <p:nvSpPr>
          <p:cNvPr id="52228"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entury Schoolbook" pitchFamily="18" charset="0"/>
                <a:ea typeface="ＭＳ Ｐ明朝" pitchFamily="18" charset="-128"/>
              </a:defRPr>
            </a:lvl1pPr>
          </a:lstStyle>
          <a:p>
            <a:pPr>
              <a:defRPr/>
            </a:pPr>
            <a:endParaRPr lang="en-US" altLang="ja-JP"/>
          </a:p>
        </p:txBody>
      </p:sp>
      <p:sp>
        <p:nvSpPr>
          <p:cNvPr id="52229"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entury Schoolbook" pitchFamily="18" charset="0"/>
                <a:ea typeface="ＭＳ Ｐ明朝" pitchFamily="18" charset="-128"/>
              </a:defRPr>
            </a:lvl1pPr>
          </a:lstStyle>
          <a:p>
            <a:pPr>
              <a:defRPr/>
            </a:pPr>
            <a:fld id="{95C5F147-C15A-42BD-A0CF-441615C529B7}"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正方形/長方形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10" name="直線コネクタ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1"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2" name="直線コネクタ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3" name="直線コネクタ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4"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5" name="直線コネクタ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6"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7"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8" name="円/楕円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9" name="円/楕円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20" name="円/楕円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21" name="円/楕円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8" name="タイトル 7"/>
          <p:cNvSpPr>
            <a:spLocks noGrp="1"/>
          </p:cNvSpPr>
          <p:nvPr>
            <p:ph type="ctrTitle"/>
          </p:nvPr>
        </p:nvSpPr>
        <p:spPr>
          <a:xfrm>
            <a:off x="2286000" y="3124200"/>
            <a:ext cx="6172200" cy="1894362"/>
          </a:xfrm>
        </p:spPr>
        <p:txBody>
          <a:bodyPr/>
          <a:lstStyle>
            <a:lvl1pPr>
              <a:defRPr b="1"/>
            </a:lvl1pPr>
          </a:lstStyle>
          <a:p>
            <a:r>
              <a:rPr lang="ja-JP" altLang="en-US" smtClean="0"/>
              <a:t>マスタ タイトルの書式設定</a:t>
            </a:r>
            <a:endParaRPr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 サブタイトルの書式設定</a:t>
            </a:r>
            <a:endParaRPr lang="en-US"/>
          </a:p>
        </p:txBody>
      </p:sp>
      <p:sp>
        <p:nvSpPr>
          <p:cNvPr id="22" name="日付プレースホルダ 27"/>
          <p:cNvSpPr>
            <a:spLocks noGrp="1"/>
          </p:cNvSpPr>
          <p:nvPr>
            <p:ph type="dt" sz="half" idx="10"/>
          </p:nvPr>
        </p:nvSpPr>
        <p:spPr bwMode="auto">
          <a:xfrm rot="5400000">
            <a:off x="7764463" y="1174750"/>
            <a:ext cx="2286000" cy="381000"/>
          </a:xfrm>
        </p:spPr>
        <p:txBody>
          <a:bodyPr/>
          <a:lstStyle>
            <a:lvl1pPr>
              <a:defRPr/>
            </a:lvl1pPr>
          </a:lstStyle>
          <a:p>
            <a:pPr>
              <a:defRPr/>
            </a:pPr>
            <a:fld id="{1E0188F8-E505-4039-A1FD-2ACD6B40CC81}" type="datetimeFigureOut">
              <a:rPr lang="ja-JP" altLang="en-US"/>
              <a:pPr>
                <a:defRPr/>
              </a:pPr>
              <a:t>2011/2/17</a:t>
            </a:fld>
            <a:endParaRPr lang="ja-JP" altLang="en-US"/>
          </a:p>
        </p:txBody>
      </p:sp>
      <p:sp>
        <p:nvSpPr>
          <p:cNvPr id="23" name="フッター プレースホルダ 16"/>
          <p:cNvSpPr>
            <a:spLocks noGrp="1"/>
          </p:cNvSpPr>
          <p:nvPr>
            <p:ph type="ftr" sz="quarter" idx="11"/>
          </p:nvPr>
        </p:nvSpPr>
        <p:spPr bwMode="auto">
          <a:xfrm rot="5400000">
            <a:off x="7077076" y="4181475"/>
            <a:ext cx="3657600" cy="384175"/>
          </a:xfrm>
        </p:spPr>
        <p:txBody>
          <a:bodyPr/>
          <a:lstStyle>
            <a:lvl1pPr>
              <a:defRPr/>
            </a:lvl1pPr>
          </a:lstStyle>
          <a:p>
            <a:pPr>
              <a:defRPr/>
            </a:pPr>
            <a:endParaRPr lang="ja-JP" altLang="en-US"/>
          </a:p>
        </p:txBody>
      </p:sp>
      <p:sp>
        <p:nvSpPr>
          <p:cNvPr id="24" name="スライド番号プレースホルダ 28"/>
          <p:cNvSpPr>
            <a:spLocks noGrp="1"/>
          </p:cNvSpPr>
          <p:nvPr>
            <p:ph type="sldNum" sz="quarter" idx="12"/>
          </p:nvPr>
        </p:nvSpPr>
        <p:spPr bwMode="auto">
          <a:xfrm>
            <a:off x="1325563" y="4929188"/>
            <a:ext cx="609600" cy="517525"/>
          </a:xfrm>
        </p:spPr>
        <p:txBody>
          <a:bodyPr/>
          <a:lstStyle>
            <a:lvl1pPr>
              <a:defRPr/>
            </a:lvl1pPr>
          </a:lstStyle>
          <a:p>
            <a:pPr>
              <a:defRPr/>
            </a:pPr>
            <a:fld id="{D3163F2E-433F-4260-B122-822648B0CBC1}" type="slidenum">
              <a:rPr lang="ja-JP" altLang="en-US"/>
              <a:pPr>
                <a:defRPr/>
              </a:pPr>
              <a:t>&lt;#&gt;</a:t>
            </a:fld>
            <a:endParaRPr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2E2A404B-C518-440C-9F1E-E86D666128FF}" type="datetimeFigureOut">
              <a:rPr lang="ja-JP" altLang="en-US"/>
              <a:pPr>
                <a:defRPr/>
              </a:pPr>
              <a:t>2011/2/17</a:t>
            </a:fld>
            <a:endParaRPr lang="ja-JP" altLang="en-US"/>
          </a:p>
        </p:txBody>
      </p:sp>
      <p:sp>
        <p:nvSpPr>
          <p:cNvPr id="5"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2"/>
          <p:cNvSpPr>
            <a:spLocks noGrp="1"/>
          </p:cNvSpPr>
          <p:nvPr>
            <p:ph type="sldNum" sz="quarter" idx="12"/>
          </p:nvPr>
        </p:nvSpPr>
        <p:spPr/>
        <p:txBody>
          <a:bodyPr/>
          <a:lstStyle>
            <a:lvl1pPr>
              <a:defRPr/>
            </a:lvl1pPr>
          </a:lstStyle>
          <a:p>
            <a:pPr>
              <a:defRPr/>
            </a:pPr>
            <a:fld id="{4D8FBA8B-1FAE-4D4C-ADDB-A5387D13692E}"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正方形/長方形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10" name="直線コネクタ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1"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2" name="直線コネクタ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3" name="直線コネクタ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4"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5" name="直線コネクタ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6"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7"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8" name="円/楕円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9" name="円/楕円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20" name="円/楕円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21" name="円/楕円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8" name="タイトル 7"/>
          <p:cNvSpPr>
            <a:spLocks noGrp="1"/>
          </p:cNvSpPr>
          <p:nvPr>
            <p:ph type="ctrTitle"/>
          </p:nvPr>
        </p:nvSpPr>
        <p:spPr>
          <a:xfrm>
            <a:off x="2286000" y="3124200"/>
            <a:ext cx="6172200" cy="1894362"/>
          </a:xfrm>
        </p:spPr>
        <p:txBody>
          <a:bodyPr/>
          <a:lstStyle>
            <a:lvl1pPr>
              <a:defRPr b="1"/>
            </a:lvl1pPr>
          </a:lstStyle>
          <a:p>
            <a:r>
              <a:rPr lang="ja-JP" altLang="en-US" smtClean="0"/>
              <a:t>マスタ タイトルの書式設定</a:t>
            </a:r>
            <a:endParaRPr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 サブタイトルの書式設定</a:t>
            </a:r>
            <a:endParaRPr lang="en-US"/>
          </a:p>
        </p:txBody>
      </p:sp>
      <p:sp>
        <p:nvSpPr>
          <p:cNvPr id="22" name="日付プレースホルダ 27"/>
          <p:cNvSpPr>
            <a:spLocks noGrp="1"/>
          </p:cNvSpPr>
          <p:nvPr>
            <p:ph type="dt" sz="half" idx="10"/>
          </p:nvPr>
        </p:nvSpPr>
        <p:spPr bwMode="auto">
          <a:xfrm rot="5400000">
            <a:off x="7764463" y="1174750"/>
            <a:ext cx="2286000" cy="381000"/>
          </a:xfrm>
        </p:spPr>
        <p:txBody>
          <a:bodyPr/>
          <a:lstStyle>
            <a:lvl1pPr>
              <a:defRPr/>
            </a:lvl1pPr>
          </a:lstStyle>
          <a:p>
            <a:pPr>
              <a:defRPr/>
            </a:pPr>
            <a:fld id="{224D207C-8A4F-45C1-A3F0-495CD13118B9}" type="datetimeFigureOut">
              <a:rPr lang="ja-JP" altLang="en-US"/>
              <a:pPr>
                <a:defRPr/>
              </a:pPr>
              <a:t>2011/2/17</a:t>
            </a:fld>
            <a:endParaRPr lang="ja-JP" altLang="en-US"/>
          </a:p>
        </p:txBody>
      </p:sp>
      <p:sp>
        <p:nvSpPr>
          <p:cNvPr id="23" name="フッター プレースホルダ 16"/>
          <p:cNvSpPr>
            <a:spLocks noGrp="1"/>
          </p:cNvSpPr>
          <p:nvPr>
            <p:ph type="ftr" sz="quarter" idx="11"/>
          </p:nvPr>
        </p:nvSpPr>
        <p:spPr bwMode="auto">
          <a:xfrm rot="5400000">
            <a:off x="7077076" y="4181475"/>
            <a:ext cx="3657600" cy="384175"/>
          </a:xfrm>
        </p:spPr>
        <p:txBody>
          <a:bodyPr/>
          <a:lstStyle>
            <a:lvl1pPr>
              <a:defRPr/>
            </a:lvl1pPr>
          </a:lstStyle>
          <a:p>
            <a:pPr>
              <a:defRPr/>
            </a:pPr>
            <a:endParaRPr lang="ja-JP" altLang="en-US"/>
          </a:p>
        </p:txBody>
      </p:sp>
      <p:sp>
        <p:nvSpPr>
          <p:cNvPr id="24" name="スライド番号プレースホルダ 28"/>
          <p:cNvSpPr>
            <a:spLocks noGrp="1"/>
          </p:cNvSpPr>
          <p:nvPr>
            <p:ph type="sldNum" sz="quarter" idx="12"/>
          </p:nvPr>
        </p:nvSpPr>
        <p:spPr bwMode="auto">
          <a:xfrm>
            <a:off x="1325563" y="4929188"/>
            <a:ext cx="609600" cy="517525"/>
          </a:xfrm>
        </p:spPr>
        <p:txBody>
          <a:bodyPr/>
          <a:lstStyle>
            <a:lvl1pPr>
              <a:defRPr/>
            </a:lvl1pPr>
          </a:lstStyle>
          <a:p>
            <a:pPr>
              <a:defRPr/>
            </a:pPr>
            <a:fld id="{30EAFFA8-2061-43BC-AF7D-725D5694228C}" type="slidenum">
              <a:rPr lang="ja-JP" altLang="en-US"/>
              <a:pPr>
                <a:defRPr/>
              </a:pPr>
              <a:t>&lt;#&gt;</a:t>
            </a:fld>
            <a:endParaRPr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8" name="コンテンツ プレースホルダ 7"/>
          <p:cNvSpPr>
            <a:spLocks noGrp="1"/>
          </p:cNvSpPr>
          <p:nvPr>
            <p:ph sz="quarter" idx="1"/>
          </p:nvPr>
        </p:nvSpPr>
        <p:spPr>
          <a:xfrm>
            <a:off x="457200" y="1600200"/>
            <a:ext cx="7467600" cy="487375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6"/>
          <p:cNvSpPr>
            <a:spLocks noGrp="1"/>
          </p:cNvSpPr>
          <p:nvPr>
            <p:ph type="dt" sz="half" idx="10"/>
          </p:nvPr>
        </p:nvSpPr>
        <p:spPr/>
        <p:txBody>
          <a:bodyPr rtlCol="0"/>
          <a:lstStyle>
            <a:lvl1pPr>
              <a:defRPr/>
            </a:lvl1pPr>
          </a:lstStyle>
          <a:p>
            <a:pPr>
              <a:defRPr/>
            </a:pPr>
            <a:fld id="{5CE57BC8-4D88-42EA-9A5F-6F5ACFEBBAF1}" type="datetimeFigureOut">
              <a:rPr lang="ja-JP" altLang="en-US"/>
              <a:pPr>
                <a:defRPr/>
              </a:pPr>
              <a:t>2011/2/17</a:t>
            </a:fld>
            <a:endParaRPr lang="ja-JP" altLang="en-US"/>
          </a:p>
        </p:txBody>
      </p:sp>
      <p:sp>
        <p:nvSpPr>
          <p:cNvPr id="5" name="スライド番号プレースホルダ 8"/>
          <p:cNvSpPr>
            <a:spLocks noGrp="1"/>
          </p:cNvSpPr>
          <p:nvPr>
            <p:ph type="sldNum" sz="quarter" idx="11"/>
          </p:nvPr>
        </p:nvSpPr>
        <p:spPr/>
        <p:txBody>
          <a:bodyPr rtlCol="0"/>
          <a:lstStyle>
            <a:lvl1pPr>
              <a:defRPr/>
            </a:lvl1pPr>
          </a:lstStyle>
          <a:p>
            <a:pPr>
              <a:defRPr/>
            </a:pPr>
            <a:fld id="{8AE23BB9-66F2-420E-837B-9B2300203FF9}" type="slidenum">
              <a:rPr lang="ja-JP" altLang="en-US"/>
              <a:pPr>
                <a:defRPr/>
              </a:pPr>
              <a:t>&lt;#&gt;</a:t>
            </a:fld>
            <a:endParaRPr lang="ja-JP" altLang="en-US"/>
          </a:p>
        </p:txBody>
      </p:sp>
      <p:sp>
        <p:nvSpPr>
          <p:cNvPr id="6" name="フッター プレースホルダ 9"/>
          <p:cNvSpPr>
            <a:spLocks noGrp="1"/>
          </p:cNvSpPr>
          <p:nvPr>
            <p:ph type="ftr" sz="quarter" idx="12"/>
          </p:nvPr>
        </p:nvSpPr>
        <p:spPr/>
        <p:txBody>
          <a:bodyPr rtlCol="0"/>
          <a:lstStyle>
            <a:lvl1pPr>
              <a:defRPr/>
            </a:lvl1pPr>
          </a:lstStyle>
          <a:p>
            <a:pPr>
              <a:defRPr/>
            </a:pPr>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正方形/長方形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8" name="直線コネクタ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9"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 name="直線コネクタ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1" name="直線コネクタ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2"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3"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4"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5" name="円/楕円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6" name="円/楕円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7" name="円/楕円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8" name="円/楕円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9" name="直線コネクタ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 テキストの書式設定</a:t>
            </a:r>
          </a:p>
        </p:txBody>
      </p:sp>
      <p:sp>
        <p:nvSpPr>
          <p:cNvPr id="20" name="日付プレースホルダ 3"/>
          <p:cNvSpPr>
            <a:spLocks noGrp="1"/>
          </p:cNvSpPr>
          <p:nvPr>
            <p:ph type="dt" sz="half" idx="10"/>
          </p:nvPr>
        </p:nvSpPr>
        <p:spPr bwMode="auto">
          <a:xfrm rot="5400000">
            <a:off x="7762875" y="1169988"/>
            <a:ext cx="2286000" cy="381000"/>
          </a:xfrm>
        </p:spPr>
        <p:txBody>
          <a:bodyPr/>
          <a:lstStyle>
            <a:lvl1pPr>
              <a:defRPr/>
            </a:lvl1pPr>
          </a:lstStyle>
          <a:p>
            <a:pPr>
              <a:defRPr/>
            </a:pPr>
            <a:fld id="{8D2C2E7D-CDAA-44BA-99B1-A66AC796D57A}" type="datetimeFigureOut">
              <a:rPr lang="ja-JP" altLang="en-US"/>
              <a:pPr>
                <a:defRPr/>
              </a:pPr>
              <a:t>2011/2/17</a:t>
            </a:fld>
            <a:endParaRPr lang="ja-JP" altLang="en-US"/>
          </a:p>
        </p:txBody>
      </p:sp>
      <p:sp>
        <p:nvSpPr>
          <p:cNvPr id="21" name="フッター プレースホルダ 4"/>
          <p:cNvSpPr>
            <a:spLocks noGrp="1"/>
          </p:cNvSpPr>
          <p:nvPr>
            <p:ph type="ftr" sz="quarter" idx="11"/>
          </p:nvPr>
        </p:nvSpPr>
        <p:spPr bwMode="auto">
          <a:xfrm rot="5400000">
            <a:off x="7077076" y="4178300"/>
            <a:ext cx="3657600" cy="384175"/>
          </a:xfrm>
        </p:spPr>
        <p:txBody>
          <a:bodyPr/>
          <a:lstStyle>
            <a:lvl1pPr>
              <a:defRPr/>
            </a:lvl1pPr>
          </a:lstStyle>
          <a:p>
            <a:pPr>
              <a:defRPr/>
            </a:pPr>
            <a:endParaRPr lang="ja-JP" altLang="en-US"/>
          </a:p>
        </p:txBody>
      </p:sp>
      <p:sp>
        <p:nvSpPr>
          <p:cNvPr id="22" name="スライド番号プレースホルダ 5"/>
          <p:cNvSpPr>
            <a:spLocks noGrp="1"/>
          </p:cNvSpPr>
          <p:nvPr>
            <p:ph type="sldNum" sz="quarter" idx="12"/>
          </p:nvPr>
        </p:nvSpPr>
        <p:spPr bwMode="auto">
          <a:xfrm>
            <a:off x="1339850" y="4929188"/>
            <a:ext cx="609600" cy="517525"/>
          </a:xfrm>
        </p:spPr>
        <p:txBody>
          <a:bodyPr/>
          <a:lstStyle>
            <a:lvl1pPr>
              <a:defRPr/>
            </a:lvl1pPr>
          </a:lstStyle>
          <a:p>
            <a:pPr>
              <a:defRPr/>
            </a:pPr>
            <a:fld id="{80EEF264-FC5E-4E3D-BEF2-43456A2A8C20}" type="slidenum">
              <a:rPr lang="ja-JP" altLang="en-US"/>
              <a:pPr>
                <a:defRPr/>
              </a:pPr>
              <a:t>&lt;#&gt;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9" name="コンテンツ プレースホルダ 8"/>
          <p:cNvSpPr>
            <a:spLocks noGrp="1"/>
          </p:cNvSpPr>
          <p:nvPr>
            <p:ph sz="quarter" idx="1"/>
          </p:nvPr>
        </p:nvSpPr>
        <p:spPr>
          <a:xfrm>
            <a:off x="457200" y="1600200"/>
            <a:ext cx="365760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 10"/>
          <p:cNvSpPr>
            <a:spLocks noGrp="1"/>
          </p:cNvSpPr>
          <p:nvPr>
            <p:ph sz="quarter" idx="2"/>
          </p:nvPr>
        </p:nvSpPr>
        <p:spPr>
          <a:xfrm>
            <a:off x="4270248" y="1600200"/>
            <a:ext cx="365760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13"/>
          <p:cNvSpPr>
            <a:spLocks noGrp="1"/>
          </p:cNvSpPr>
          <p:nvPr>
            <p:ph type="dt" sz="half" idx="10"/>
          </p:nvPr>
        </p:nvSpPr>
        <p:spPr/>
        <p:txBody>
          <a:bodyPr/>
          <a:lstStyle>
            <a:lvl1pPr>
              <a:defRPr/>
            </a:lvl1pPr>
          </a:lstStyle>
          <a:p>
            <a:pPr>
              <a:defRPr/>
            </a:pPr>
            <a:fld id="{439B64CC-D4D7-4117-A058-A15EF695583B}" type="datetimeFigureOut">
              <a:rPr lang="ja-JP" altLang="en-US"/>
              <a:pPr>
                <a:defRPr/>
              </a:pPr>
              <a:t>2011/2/17</a:t>
            </a:fld>
            <a:endParaRPr lang="ja-JP" altLang="en-US"/>
          </a:p>
        </p:txBody>
      </p:sp>
      <p:sp>
        <p:nvSpPr>
          <p:cNvPr id="6"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22"/>
          <p:cNvSpPr>
            <a:spLocks noGrp="1"/>
          </p:cNvSpPr>
          <p:nvPr>
            <p:ph type="sldNum" sz="quarter" idx="12"/>
          </p:nvPr>
        </p:nvSpPr>
        <p:spPr/>
        <p:txBody>
          <a:bodyPr/>
          <a:lstStyle>
            <a:lvl1pPr>
              <a:defRPr/>
            </a:lvl1pPr>
          </a:lstStyle>
          <a:p>
            <a:pPr>
              <a:defRPr/>
            </a:pPr>
            <a:fld id="{11E2961B-5E49-452D-A85D-3A84BA721204}" type="slidenum">
              <a:rPr lang="ja-JP" altLang="en-US"/>
              <a:pPr>
                <a:defRPr/>
              </a:pPr>
              <a:t>&lt;#&gt;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lstStyle>
            <a:lvl1pPr>
              <a:defRPr/>
            </a:lvl1pPr>
          </a:lstStyle>
          <a:p>
            <a:r>
              <a:rPr lang="ja-JP" altLang="en-US" smtClean="0"/>
              <a:t>マスタ タイトルの書式設定</a:t>
            </a:r>
            <a:endParaRPr lang="en-US"/>
          </a:p>
        </p:txBody>
      </p:sp>
      <p:sp>
        <p:nvSpPr>
          <p:cNvPr id="11" name="コンテンツ プレースホルダ 10"/>
          <p:cNvSpPr>
            <a:spLocks noGrp="1"/>
          </p:cNvSpPr>
          <p:nvPr>
            <p:ph sz="quarter" idx="2"/>
          </p:nvPr>
        </p:nvSpPr>
        <p:spPr>
          <a:xfrm>
            <a:off x="457200" y="2362200"/>
            <a:ext cx="36576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 12"/>
          <p:cNvSpPr>
            <a:spLocks noGrp="1"/>
          </p:cNvSpPr>
          <p:nvPr>
            <p:ph sz="quarter" idx="4"/>
          </p:nvPr>
        </p:nvSpPr>
        <p:spPr>
          <a:xfrm>
            <a:off x="4371975" y="2362200"/>
            <a:ext cx="36576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ja-JP" altLang="en-US" smtClean="0"/>
              <a:t>マスタ テキストの書式設定</a:t>
            </a:r>
          </a:p>
        </p:txBody>
      </p:sp>
      <p:sp>
        <p:nvSpPr>
          <p:cNvPr id="7" name="日付プレースホルダ 13"/>
          <p:cNvSpPr>
            <a:spLocks noGrp="1"/>
          </p:cNvSpPr>
          <p:nvPr>
            <p:ph type="dt" sz="half" idx="10"/>
          </p:nvPr>
        </p:nvSpPr>
        <p:spPr/>
        <p:txBody>
          <a:bodyPr/>
          <a:lstStyle>
            <a:lvl1pPr>
              <a:defRPr/>
            </a:lvl1pPr>
          </a:lstStyle>
          <a:p>
            <a:pPr>
              <a:defRPr/>
            </a:pPr>
            <a:fld id="{E1E4FF11-2228-4495-BDB7-79777AFD799E}" type="datetimeFigureOut">
              <a:rPr lang="ja-JP" altLang="en-US"/>
              <a:pPr>
                <a:defRPr/>
              </a:pPr>
              <a:t>2011/2/17</a:t>
            </a:fld>
            <a:endParaRPr lang="ja-JP" altLang="en-US"/>
          </a:p>
        </p:txBody>
      </p:sp>
      <p:sp>
        <p:nvSpPr>
          <p:cNvPr id="8"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22"/>
          <p:cNvSpPr>
            <a:spLocks noGrp="1"/>
          </p:cNvSpPr>
          <p:nvPr>
            <p:ph type="sldNum" sz="quarter" idx="12"/>
          </p:nvPr>
        </p:nvSpPr>
        <p:spPr/>
        <p:txBody>
          <a:bodyPr/>
          <a:lstStyle>
            <a:lvl1pPr>
              <a:defRPr/>
            </a:lvl1pPr>
          </a:lstStyle>
          <a:p>
            <a:pPr>
              <a:defRPr/>
            </a:pPr>
            <a:fld id="{FDD37420-4A4D-4A5D-A188-C9AF398FE1DB}" type="slidenum">
              <a:rPr lang="ja-JP" altLang="en-US"/>
              <a:pPr>
                <a:defRPr/>
              </a:pPr>
              <a:t>&lt;#&gt;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日付プレースホルダ 5"/>
          <p:cNvSpPr>
            <a:spLocks noGrp="1"/>
          </p:cNvSpPr>
          <p:nvPr>
            <p:ph type="dt" sz="half" idx="10"/>
          </p:nvPr>
        </p:nvSpPr>
        <p:spPr/>
        <p:txBody>
          <a:bodyPr rtlCol="0"/>
          <a:lstStyle>
            <a:lvl1pPr>
              <a:defRPr/>
            </a:lvl1pPr>
          </a:lstStyle>
          <a:p>
            <a:pPr>
              <a:defRPr/>
            </a:pPr>
            <a:fld id="{0169C529-1CD6-40BF-ACC4-F3FC7EB64B4D}" type="datetimeFigureOut">
              <a:rPr lang="ja-JP" altLang="en-US"/>
              <a:pPr>
                <a:defRPr/>
              </a:pPr>
              <a:t>2011/2/17</a:t>
            </a:fld>
            <a:endParaRPr lang="ja-JP" altLang="en-US"/>
          </a:p>
        </p:txBody>
      </p:sp>
      <p:sp>
        <p:nvSpPr>
          <p:cNvPr id="4" name="スライド番号プレースホルダ 6"/>
          <p:cNvSpPr>
            <a:spLocks noGrp="1"/>
          </p:cNvSpPr>
          <p:nvPr>
            <p:ph type="sldNum" sz="quarter" idx="11"/>
          </p:nvPr>
        </p:nvSpPr>
        <p:spPr/>
        <p:txBody>
          <a:bodyPr rtlCol="0"/>
          <a:lstStyle>
            <a:lvl1pPr>
              <a:defRPr/>
            </a:lvl1pPr>
          </a:lstStyle>
          <a:p>
            <a:pPr>
              <a:defRPr/>
            </a:pPr>
            <a:fld id="{DEE8DFFF-C635-4931-ADF2-6B57F8786080}" type="slidenum">
              <a:rPr lang="ja-JP" altLang="en-US"/>
              <a:pPr>
                <a:defRPr/>
              </a:pPr>
              <a:t>&lt;#&gt;</a:t>
            </a:fld>
            <a:endParaRPr lang="ja-JP" altLang="en-US"/>
          </a:p>
        </p:txBody>
      </p:sp>
      <p:sp>
        <p:nvSpPr>
          <p:cNvPr id="5" name="フッター プレースホルダ 7"/>
          <p:cNvSpPr>
            <a:spLocks noGrp="1"/>
          </p:cNvSpPr>
          <p:nvPr>
            <p:ph type="ftr" sz="quarter" idx="12"/>
          </p:nvPr>
        </p:nvSpPr>
        <p:spPr/>
        <p:txBody>
          <a:bodyPr rtlCol="0"/>
          <a:lstStyle>
            <a:lvl1pPr>
              <a:defRPr/>
            </a:lvl1pPr>
          </a:lstStyle>
          <a:p>
            <a:pPr>
              <a:defRPr/>
            </a:pP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3"/>
          <p:cNvSpPr>
            <a:spLocks noGrp="1"/>
          </p:cNvSpPr>
          <p:nvPr>
            <p:ph type="dt" sz="half" idx="10"/>
          </p:nvPr>
        </p:nvSpPr>
        <p:spPr/>
        <p:txBody>
          <a:bodyPr/>
          <a:lstStyle>
            <a:lvl1pPr>
              <a:defRPr/>
            </a:lvl1pPr>
          </a:lstStyle>
          <a:p>
            <a:pPr>
              <a:defRPr/>
            </a:pPr>
            <a:fld id="{0CAC0C80-5B09-47B5-9236-8665A2CB9CBB}" type="datetimeFigureOut">
              <a:rPr lang="ja-JP" altLang="en-US"/>
              <a:pPr>
                <a:defRPr/>
              </a:pPr>
              <a:t>2011/2/17</a:t>
            </a:fld>
            <a:endParaRPr lang="ja-JP" altLang="en-US"/>
          </a:p>
        </p:txBody>
      </p:sp>
      <p:sp>
        <p:nvSpPr>
          <p:cNvPr id="3"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22"/>
          <p:cNvSpPr>
            <a:spLocks noGrp="1"/>
          </p:cNvSpPr>
          <p:nvPr>
            <p:ph type="sldNum" sz="quarter" idx="12"/>
          </p:nvPr>
        </p:nvSpPr>
        <p:spPr/>
        <p:txBody>
          <a:bodyPr/>
          <a:lstStyle>
            <a:lvl1pPr>
              <a:defRPr/>
            </a:lvl1pPr>
          </a:lstStyle>
          <a:p>
            <a:pPr>
              <a:defRPr/>
            </a:pPr>
            <a:fld id="{2549D0B4-18E0-4F82-8476-1A584E527368}" type="slidenum">
              <a:rPr lang="ja-JP" altLang="en-US"/>
              <a:pPr>
                <a:defRPr/>
              </a:pPr>
              <a:t>&lt;#&gt;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5"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6"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直線コネクタ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8"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9"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10"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1" name="円/楕円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2" name="タイトル 1"/>
          <p:cNvSpPr>
            <a:spLocks noGrp="1"/>
          </p:cNvSpPr>
          <p:nvPr>
            <p:ph type="title"/>
          </p:nvPr>
        </p:nvSpPr>
        <p:spPr>
          <a:xfrm rot="5400000">
            <a:off x="3371850" y="3200400"/>
            <a:ext cx="6309360" cy="457200"/>
          </a:xfrm>
        </p:spPr>
        <p:txBody>
          <a:bodyPr/>
          <a:lstStyle>
            <a:lvl1pPr algn="l">
              <a:buNone/>
              <a:defRPr sz="2000" b="1" cap="small" baseline="0"/>
            </a:lvl1pPr>
          </a:lstStyle>
          <a:p>
            <a:r>
              <a:rPr lang="ja-JP" altLang="en-US" smtClean="0"/>
              <a:t>マスタ タイトルの書式設定</a:t>
            </a:r>
            <a:endParaRPr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ja-JP" altLang="en-US" smtClean="0"/>
              <a:t>マスタ テキストの書式設定</a:t>
            </a:r>
          </a:p>
        </p:txBody>
      </p:sp>
      <p:sp>
        <p:nvSpPr>
          <p:cNvPr id="18" name="コンテンツ プレースホルダ 17"/>
          <p:cNvSpPr>
            <a:spLocks noGrp="1"/>
          </p:cNvSpPr>
          <p:nvPr>
            <p:ph sz="quarter" idx="1"/>
          </p:nvPr>
        </p:nvSpPr>
        <p:spPr>
          <a:xfrm>
            <a:off x="304800" y="274320"/>
            <a:ext cx="5638800" cy="632764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2" name="日付プレースホルダ 20"/>
          <p:cNvSpPr>
            <a:spLocks noGrp="1"/>
          </p:cNvSpPr>
          <p:nvPr>
            <p:ph type="dt" sz="half" idx="10"/>
          </p:nvPr>
        </p:nvSpPr>
        <p:spPr/>
        <p:txBody>
          <a:bodyPr rtlCol="0"/>
          <a:lstStyle>
            <a:lvl1pPr>
              <a:defRPr/>
            </a:lvl1pPr>
          </a:lstStyle>
          <a:p>
            <a:pPr>
              <a:defRPr/>
            </a:pPr>
            <a:fld id="{D4F5C631-2A9A-4C0B-9525-C901DC5EF3DE}" type="datetimeFigureOut">
              <a:rPr lang="ja-JP" altLang="en-US"/>
              <a:pPr>
                <a:defRPr/>
              </a:pPr>
              <a:t>2011/2/17</a:t>
            </a:fld>
            <a:endParaRPr lang="ja-JP" altLang="en-US"/>
          </a:p>
        </p:txBody>
      </p:sp>
      <p:sp>
        <p:nvSpPr>
          <p:cNvPr id="13" name="スライド番号プレースホルダ 21"/>
          <p:cNvSpPr>
            <a:spLocks noGrp="1"/>
          </p:cNvSpPr>
          <p:nvPr>
            <p:ph type="sldNum" sz="quarter" idx="11"/>
          </p:nvPr>
        </p:nvSpPr>
        <p:spPr/>
        <p:txBody>
          <a:bodyPr rtlCol="0"/>
          <a:lstStyle>
            <a:lvl1pPr>
              <a:defRPr/>
            </a:lvl1pPr>
          </a:lstStyle>
          <a:p>
            <a:pPr>
              <a:defRPr/>
            </a:pPr>
            <a:fld id="{DA4100F9-137C-4808-9482-F2C67ABF8504}" type="slidenum">
              <a:rPr lang="ja-JP" altLang="en-US"/>
              <a:pPr>
                <a:defRPr/>
              </a:pPr>
              <a:t>&lt;#&gt;</a:t>
            </a:fld>
            <a:endParaRPr lang="ja-JP" altLang="en-US"/>
          </a:p>
        </p:txBody>
      </p:sp>
      <p:sp>
        <p:nvSpPr>
          <p:cNvPr id="14" name="フッター プレースホルダ 22"/>
          <p:cNvSpPr>
            <a:spLocks noGrp="1"/>
          </p:cNvSpPr>
          <p:nvPr>
            <p:ph type="ftr" sz="quarter" idx="12"/>
          </p:nvPr>
        </p:nvSpPr>
        <p:spPr/>
        <p:txBody>
          <a:bodyPr rtlCol="0"/>
          <a:lstStyle>
            <a:lvl1pPr>
              <a:defRPr/>
            </a:lvl1pPr>
          </a:lstStyle>
          <a:p>
            <a:pPr>
              <a:defRPr/>
            </a:pPr>
            <a:endParaRPr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円/楕円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7"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9"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11" name="直線コネクタ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2" name="タイトル 1"/>
          <p:cNvSpPr>
            <a:spLocks noGrp="1"/>
          </p:cNvSpPr>
          <p:nvPr>
            <p:ph type="title"/>
          </p:nvPr>
        </p:nvSpPr>
        <p:spPr>
          <a:xfrm rot="5400000">
            <a:off x="3350133" y="3200400"/>
            <a:ext cx="6309360" cy="457200"/>
          </a:xfrm>
        </p:spPr>
        <p:txBody>
          <a:bodyPr/>
          <a:lstStyle>
            <a:lvl1pPr algn="l">
              <a:buNone/>
              <a:defRPr sz="2000" b="1"/>
            </a:lvl1pPr>
          </a:lstStyle>
          <a:p>
            <a:r>
              <a:rPr lang="ja-JP" altLang="en-US" smtClean="0"/>
              <a:t>マスタ タイトルの書式設定</a:t>
            </a:r>
            <a:endParaRPr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ja-JP" altLang="en-US" smtClean="0"/>
              <a:t>マスタ テキストの書式設定</a:t>
            </a:r>
          </a:p>
        </p:txBody>
      </p:sp>
      <p:sp>
        <p:nvSpPr>
          <p:cNvPr id="12" name="日付プレースホルダ 16"/>
          <p:cNvSpPr>
            <a:spLocks noGrp="1"/>
          </p:cNvSpPr>
          <p:nvPr>
            <p:ph type="dt" sz="half" idx="10"/>
          </p:nvPr>
        </p:nvSpPr>
        <p:spPr/>
        <p:txBody>
          <a:bodyPr rtlCol="0"/>
          <a:lstStyle>
            <a:lvl1pPr>
              <a:defRPr/>
            </a:lvl1pPr>
          </a:lstStyle>
          <a:p>
            <a:pPr>
              <a:defRPr/>
            </a:pPr>
            <a:fld id="{964F8FBF-B9C6-46A1-A1D8-2F9AE80EC5A2}" type="datetimeFigureOut">
              <a:rPr lang="ja-JP" altLang="en-US"/>
              <a:pPr>
                <a:defRPr/>
              </a:pPr>
              <a:t>2011/2/17</a:t>
            </a:fld>
            <a:endParaRPr lang="ja-JP" altLang="en-US"/>
          </a:p>
        </p:txBody>
      </p:sp>
      <p:sp>
        <p:nvSpPr>
          <p:cNvPr id="13" name="スライド番号プレースホルダ 17"/>
          <p:cNvSpPr>
            <a:spLocks noGrp="1"/>
          </p:cNvSpPr>
          <p:nvPr>
            <p:ph type="sldNum" sz="quarter" idx="11"/>
          </p:nvPr>
        </p:nvSpPr>
        <p:spPr/>
        <p:txBody>
          <a:bodyPr rtlCol="0"/>
          <a:lstStyle>
            <a:lvl1pPr>
              <a:defRPr/>
            </a:lvl1pPr>
          </a:lstStyle>
          <a:p>
            <a:pPr>
              <a:defRPr/>
            </a:pPr>
            <a:fld id="{0AF50528-B806-4B63-8F2A-B71BE904B7DC}" type="slidenum">
              <a:rPr lang="ja-JP" altLang="en-US"/>
              <a:pPr>
                <a:defRPr/>
              </a:pPr>
              <a:t>&lt;#&gt;</a:t>
            </a:fld>
            <a:endParaRPr lang="ja-JP" altLang="en-US"/>
          </a:p>
        </p:txBody>
      </p:sp>
      <p:sp>
        <p:nvSpPr>
          <p:cNvPr id="14" name="フッター プレースホルダ 20"/>
          <p:cNvSpPr>
            <a:spLocks noGrp="1"/>
          </p:cNvSpPr>
          <p:nvPr>
            <p:ph type="ftr" sz="quarter" idx="12"/>
          </p:nvPr>
        </p:nvSpPr>
        <p:spPr/>
        <p:txBody>
          <a:bodyPr rtlCol="0"/>
          <a:lstStyle>
            <a:lvl1pPr>
              <a:defRPr/>
            </a:lvl1p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8" name="コンテンツ プレースホルダ 7"/>
          <p:cNvSpPr>
            <a:spLocks noGrp="1"/>
          </p:cNvSpPr>
          <p:nvPr>
            <p:ph sz="quarter" idx="1"/>
          </p:nvPr>
        </p:nvSpPr>
        <p:spPr>
          <a:xfrm>
            <a:off x="457200" y="1600200"/>
            <a:ext cx="7467600" cy="487375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6"/>
          <p:cNvSpPr>
            <a:spLocks noGrp="1"/>
          </p:cNvSpPr>
          <p:nvPr>
            <p:ph type="dt" sz="half" idx="10"/>
          </p:nvPr>
        </p:nvSpPr>
        <p:spPr/>
        <p:txBody>
          <a:bodyPr rtlCol="0"/>
          <a:lstStyle>
            <a:lvl1pPr>
              <a:defRPr/>
            </a:lvl1pPr>
          </a:lstStyle>
          <a:p>
            <a:pPr>
              <a:defRPr/>
            </a:pPr>
            <a:fld id="{3C097FD2-8F84-4F22-80DB-E5D1273C7583}" type="datetimeFigureOut">
              <a:rPr lang="ja-JP" altLang="en-US"/>
              <a:pPr>
                <a:defRPr/>
              </a:pPr>
              <a:t>2011/2/17</a:t>
            </a:fld>
            <a:endParaRPr lang="ja-JP" altLang="en-US"/>
          </a:p>
        </p:txBody>
      </p:sp>
      <p:sp>
        <p:nvSpPr>
          <p:cNvPr id="5" name="スライド番号プレースホルダ 8"/>
          <p:cNvSpPr>
            <a:spLocks noGrp="1"/>
          </p:cNvSpPr>
          <p:nvPr>
            <p:ph type="sldNum" sz="quarter" idx="11"/>
          </p:nvPr>
        </p:nvSpPr>
        <p:spPr/>
        <p:txBody>
          <a:bodyPr rtlCol="0"/>
          <a:lstStyle>
            <a:lvl1pPr>
              <a:defRPr/>
            </a:lvl1pPr>
          </a:lstStyle>
          <a:p>
            <a:pPr>
              <a:defRPr/>
            </a:pPr>
            <a:fld id="{8BDE2ACB-C05B-4022-A7EE-AD3D4EAF0F7E}" type="slidenum">
              <a:rPr lang="ja-JP" altLang="en-US"/>
              <a:pPr>
                <a:defRPr/>
              </a:pPr>
              <a:t>&lt;#&gt;</a:t>
            </a:fld>
            <a:endParaRPr lang="ja-JP" altLang="en-US"/>
          </a:p>
        </p:txBody>
      </p:sp>
      <p:sp>
        <p:nvSpPr>
          <p:cNvPr id="6" name="フッター プレースホルダ 9"/>
          <p:cNvSpPr>
            <a:spLocks noGrp="1"/>
          </p:cNvSpPr>
          <p:nvPr>
            <p:ph type="ftr" sz="quarter" idx="12"/>
          </p:nvPr>
        </p:nvSpPr>
        <p:spPr/>
        <p:txBody>
          <a:bodyPr rtlCol="0"/>
          <a:lstStyle>
            <a:lvl1pPr>
              <a:defRPr/>
            </a:lvl1pPr>
          </a:lstStyle>
          <a:p>
            <a:pPr>
              <a:defRPr/>
            </a:pPr>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CE2B7D35-EBEE-40CF-B9E6-BFDB7E4C90EC}" type="datetimeFigureOut">
              <a:rPr lang="ja-JP" altLang="en-US"/>
              <a:pPr>
                <a:defRPr/>
              </a:pPr>
              <a:t>2011/2/17</a:t>
            </a:fld>
            <a:endParaRPr lang="ja-JP" altLang="en-US"/>
          </a:p>
        </p:txBody>
      </p:sp>
      <p:sp>
        <p:nvSpPr>
          <p:cNvPr id="5"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2"/>
          <p:cNvSpPr>
            <a:spLocks noGrp="1"/>
          </p:cNvSpPr>
          <p:nvPr>
            <p:ph type="sldNum" sz="quarter" idx="12"/>
          </p:nvPr>
        </p:nvSpPr>
        <p:spPr/>
        <p:txBody>
          <a:bodyPr/>
          <a:lstStyle>
            <a:lvl1pPr>
              <a:defRPr/>
            </a:lvl1pPr>
          </a:lstStyle>
          <a:p>
            <a:pPr>
              <a:defRPr/>
            </a:pPr>
            <a:fld id="{77122C08-12E4-4FDF-A1F6-319AF91B224E}" type="slidenum">
              <a:rPr lang="ja-JP" altLang="en-US"/>
              <a:pPr>
                <a:defRPr/>
              </a:pPr>
              <a:t>&lt;#&gt;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6F28E6D9-68C5-4654-A0EB-0A0E4F64E0EF}" type="datetimeFigureOut">
              <a:rPr lang="ja-JP" altLang="en-US"/>
              <a:pPr>
                <a:defRPr/>
              </a:pPr>
              <a:t>2011/2/17</a:t>
            </a:fld>
            <a:endParaRPr lang="ja-JP" altLang="en-US"/>
          </a:p>
        </p:txBody>
      </p:sp>
      <p:sp>
        <p:nvSpPr>
          <p:cNvPr id="5"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2"/>
          <p:cNvSpPr>
            <a:spLocks noGrp="1"/>
          </p:cNvSpPr>
          <p:nvPr>
            <p:ph type="sldNum" sz="quarter" idx="12"/>
          </p:nvPr>
        </p:nvSpPr>
        <p:spPr/>
        <p:txBody>
          <a:bodyPr/>
          <a:lstStyle>
            <a:lvl1pPr>
              <a:defRPr/>
            </a:lvl1pPr>
          </a:lstStyle>
          <a:p>
            <a:pPr>
              <a:defRPr/>
            </a:pPr>
            <a:fld id="{21C9CE48-6C64-40CD-99D0-2B829329DDDA}"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正方形/長方形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8" name="直線コネクタ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9"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 name="直線コネクタ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1" name="直線コネクタ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2"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3"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4"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5" name="円/楕円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6" name="円/楕円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7" name="円/楕円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8" name="円/楕円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9" name="直線コネクタ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 テキストの書式設定</a:t>
            </a:r>
          </a:p>
        </p:txBody>
      </p:sp>
      <p:sp>
        <p:nvSpPr>
          <p:cNvPr id="20" name="日付プレースホルダ 3"/>
          <p:cNvSpPr>
            <a:spLocks noGrp="1"/>
          </p:cNvSpPr>
          <p:nvPr>
            <p:ph type="dt" sz="half" idx="10"/>
          </p:nvPr>
        </p:nvSpPr>
        <p:spPr bwMode="auto">
          <a:xfrm rot="5400000">
            <a:off x="7762875" y="1169988"/>
            <a:ext cx="2286000" cy="381000"/>
          </a:xfrm>
        </p:spPr>
        <p:txBody>
          <a:bodyPr/>
          <a:lstStyle>
            <a:lvl1pPr>
              <a:defRPr/>
            </a:lvl1pPr>
          </a:lstStyle>
          <a:p>
            <a:pPr>
              <a:defRPr/>
            </a:pPr>
            <a:fld id="{01024585-7E92-4961-B876-D9C8C3D907E4}" type="datetimeFigureOut">
              <a:rPr lang="ja-JP" altLang="en-US"/>
              <a:pPr>
                <a:defRPr/>
              </a:pPr>
              <a:t>2011/2/17</a:t>
            </a:fld>
            <a:endParaRPr lang="ja-JP" altLang="en-US"/>
          </a:p>
        </p:txBody>
      </p:sp>
      <p:sp>
        <p:nvSpPr>
          <p:cNvPr id="21" name="フッター プレースホルダ 4"/>
          <p:cNvSpPr>
            <a:spLocks noGrp="1"/>
          </p:cNvSpPr>
          <p:nvPr>
            <p:ph type="ftr" sz="quarter" idx="11"/>
          </p:nvPr>
        </p:nvSpPr>
        <p:spPr bwMode="auto">
          <a:xfrm rot="5400000">
            <a:off x="7077076" y="4178300"/>
            <a:ext cx="3657600" cy="384175"/>
          </a:xfrm>
        </p:spPr>
        <p:txBody>
          <a:bodyPr/>
          <a:lstStyle>
            <a:lvl1pPr>
              <a:defRPr/>
            </a:lvl1pPr>
          </a:lstStyle>
          <a:p>
            <a:pPr>
              <a:defRPr/>
            </a:pPr>
            <a:endParaRPr lang="ja-JP" altLang="en-US"/>
          </a:p>
        </p:txBody>
      </p:sp>
      <p:sp>
        <p:nvSpPr>
          <p:cNvPr id="22" name="スライド番号プレースホルダ 5"/>
          <p:cNvSpPr>
            <a:spLocks noGrp="1"/>
          </p:cNvSpPr>
          <p:nvPr>
            <p:ph type="sldNum" sz="quarter" idx="12"/>
          </p:nvPr>
        </p:nvSpPr>
        <p:spPr bwMode="auto">
          <a:xfrm>
            <a:off x="1339850" y="4929188"/>
            <a:ext cx="609600" cy="517525"/>
          </a:xfrm>
        </p:spPr>
        <p:txBody>
          <a:bodyPr/>
          <a:lstStyle>
            <a:lvl1pPr>
              <a:defRPr/>
            </a:lvl1pPr>
          </a:lstStyle>
          <a:p>
            <a:pPr>
              <a:defRPr/>
            </a:pPr>
            <a:fld id="{26D9CAA2-753F-4A36-84C2-FA3CD26DFC03}" type="slidenum">
              <a:rPr lang="ja-JP" altLang="en-US"/>
              <a:pPr>
                <a:defRPr/>
              </a:pPr>
              <a:t>&lt;#&gt;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9" name="コンテンツ プレースホルダ 8"/>
          <p:cNvSpPr>
            <a:spLocks noGrp="1"/>
          </p:cNvSpPr>
          <p:nvPr>
            <p:ph sz="quarter" idx="1"/>
          </p:nvPr>
        </p:nvSpPr>
        <p:spPr>
          <a:xfrm>
            <a:off x="457200" y="1600200"/>
            <a:ext cx="365760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 10"/>
          <p:cNvSpPr>
            <a:spLocks noGrp="1"/>
          </p:cNvSpPr>
          <p:nvPr>
            <p:ph sz="quarter" idx="2"/>
          </p:nvPr>
        </p:nvSpPr>
        <p:spPr>
          <a:xfrm>
            <a:off x="4270248" y="1600200"/>
            <a:ext cx="365760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13"/>
          <p:cNvSpPr>
            <a:spLocks noGrp="1"/>
          </p:cNvSpPr>
          <p:nvPr>
            <p:ph type="dt" sz="half" idx="10"/>
          </p:nvPr>
        </p:nvSpPr>
        <p:spPr/>
        <p:txBody>
          <a:bodyPr/>
          <a:lstStyle>
            <a:lvl1pPr>
              <a:defRPr/>
            </a:lvl1pPr>
          </a:lstStyle>
          <a:p>
            <a:pPr>
              <a:defRPr/>
            </a:pPr>
            <a:fld id="{3BB599A1-61F1-4DC6-9F10-C4E055381DAF}" type="datetimeFigureOut">
              <a:rPr lang="ja-JP" altLang="en-US"/>
              <a:pPr>
                <a:defRPr/>
              </a:pPr>
              <a:t>2011/2/17</a:t>
            </a:fld>
            <a:endParaRPr lang="ja-JP" altLang="en-US"/>
          </a:p>
        </p:txBody>
      </p:sp>
      <p:sp>
        <p:nvSpPr>
          <p:cNvPr id="6"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22"/>
          <p:cNvSpPr>
            <a:spLocks noGrp="1"/>
          </p:cNvSpPr>
          <p:nvPr>
            <p:ph type="sldNum" sz="quarter" idx="12"/>
          </p:nvPr>
        </p:nvSpPr>
        <p:spPr/>
        <p:txBody>
          <a:bodyPr/>
          <a:lstStyle>
            <a:lvl1pPr>
              <a:defRPr/>
            </a:lvl1pPr>
          </a:lstStyle>
          <a:p>
            <a:pPr>
              <a:defRPr/>
            </a:pPr>
            <a:fld id="{9A581E3B-C566-49A7-881F-F5142571A769}"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lstStyle>
            <a:lvl1pPr>
              <a:defRPr/>
            </a:lvl1pPr>
          </a:lstStyle>
          <a:p>
            <a:r>
              <a:rPr lang="ja-JP" altLang="en-US" smtClean="0"/>
              <a:t>マスタ タイトルの書式設定</a:t>
            </a:r>
            <a:endParaRPr lang="en-US"/>
          </a:p>
        </p:txBody>
      </p:sp>
      <p:sp>
        <p:nvSpPr>
          <p:cNvPr id="11" name="コンテンツ プレースホルダ 10"/>
          <p:cNvSpPr>
            <a:spLocks noGrp="1"/>
          </p:cNvSpPr>
          <p:nvPr>
            <p:ph sz="quarter" idx="2"/>
          </p:nvPr>
        </p:nvSpPr>
        <p:spPr>
          <a:xfrm>
            <a:off x="457200" y="2362200"/>
            <a:ext cx="36576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 12"/>
          <p:cNvSpPr>
            <a:spLocks noGrp="1"/>
          </p:cNvSpPr>
          <p:nvPr>
            <p:ph sz="quarter" idx="4"/>
          </p:nvPr>
        </p:nvSpPr>
        <p:spPr>
          <a:xfrm>
            <a:off x="4371975" y="2362200"/>
            <a:ext cx="36576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ja-JP" altLang="en-US" smtClean="0"/>
              <a:t>マスタ テキストの書式設定</a:t>
            </a:r>
          </a:p>
        </p:txBody>
      </p:sp>
      <p:sp>
        <p:nvSpPr>
          <p:cNvPr id="7" name="日付プレースホルダ 13"/>
          <p:cNvSpPr>
            <a:spLocks noGrp="1"/>
          </p:cNvSpPr>
          <p:nvPr>
            <p:ph type="dt" sz="half" idx="10"/>
          </p:nvPr>
        </p:nvSpPr>
        <p:spPr/>
        <p:txBody>
          <a:bodyPr/>
          <a:lstStyle>
            <a:lvl1pPr>
              <a:defRPr/>
            </a:lvl1pPr>
          </a:lstStyle>
          <a:p>
            <a:pPr>
              <a:defRPr/>
            </a:pPr>
            <a:fld id="{DFC94410-1D47-4BEF-B157-9C9DCE0CD403}" type="datetimeFigureOut">
              <a:rPr lang="ja-JP" altLang="en-US"/>
              <a:pPr>
                <a:defRPr/>
              </a:pPr>
              <a:t>2011/2/17</a:t>
            </a:fld>
            <a:endParaRPr lang="ja-JP" altLang="en-US"/>
          </a:p>
        </p:txBody>
      </p:sp>
      <p:sp>
        <p:nvSpPr>
          <p:cNvPr id="8"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22"/>
          <p:cNvSpPr>
            <a:spLocks noGrp="1"/>
          </p:cNvSpPr>
          <p:nvPr>
            <p:ph type="sldNum" sz="quarter" idx="12"/>
          </p:nvPr>
        </p:nvSpPr>
        <p:spPr/>
        <p:txBody>
          <a:bodyPr/>
          <a:lstStyle>
            <a:lvl1pPr>
              <a:defRPr/>
            </a:lvl1pPr>
          </a:lstStyle>
          <a:p>
            <a:pPr>
              <a:defRPr/>
            </a:pPr>
            <a:fld id="{79DF6EEB-96A7-4B52-894E-BD7A4B9EB245}"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3"/>
          <p:cNvSpPr>
            <a:spLocks noGrp="1"/>
          </p:cNvSpPr>
          <p:nvPr>
            <p:ph type="dt" sz="half" idx="10"/>
          </p:nvPr>
        </p:nvSpPr>
        <p:spPr/>
        <p:txBody>
          <a:bodyPr/>
          <a:lstStyle>
            <a:lvl1pPr>
              <a:defRPr/>
            </a:lvl1pPr>
          </a:lstStyle>
          <a:p>
            <a:pPr>
              <a:defRPr/>
            </a:pPr>
            <a:fld id="{6D1C5978-2C91-41E9-A22E-84984BEB7C57}" type="datetimeFigureOut">
              <a:rPr lang="ja-JP" altLang="en-US"/>
              <a:pPr>
                <a:defRPr/>
              </a:pPr>
              <a:t>2011/2/17</a:t>
            </a:fld>
            <a:endParaRPr lang="ja-JP" altLang="en-US"/>
          </a:p>
        </p:txBody>
      </p:sp>
      <p:sp>
        <p:nvSpPr>
          <p:cNvPr id="3"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22"/>
          <p:cNvSpPr>
            <a:spLocks noGrp="1"/>
          </p:cNvSpPr>
          <p:nvPr>
            <p:ph type="sldNum" sz="quarter" idx="12"/>
          </p:nvPr>
        </p:nvSpPr>
        <p:spPr/>
        <p:txBody>
          <a:bodyPr/>
          <a:lstStyle>
            <a:lvl1pPr>
              <a:defRPr/>
            </a:lvl1pPr>
          </a:lstStyle>
          <a:p>
            <a:pPr>
              <a:defRPr/>
            </a:pPr>
            <a:fld id="{B6062686-089D-4690-BED6-7C183FF2E3BC}"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5"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6"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直線コネクタ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8"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9"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10"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1" name="円/楕円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2" name="タイトル 1"/>
          <p:cNvSpPr>
            <a:spLocks noGrp="1"/>
          </p:cNvSpPr>
          <p:nvPr>
            <p:ph type="title"/>
          </p:nvPr>
        </p:nvSpPr>
        <p:spPr>
          <a:xfrm rot="5400000">
            <a:off x="3371850" y="3200400"/>
            <a:ext cx="6309360" cy="457200"/>
          </a:xfrm>
        </p:spPr>
        <p:txBody>
          <a:bodyPr/>
          <a:lstStyle>
            <a:lvl1pPr algn="l">
              <a:buNone/>
              <a:defRPr sz="2000" b="1" cap="small" baseline="0"/>
            </a:lvl1pPr>
          </a:lstStyle>
          <a:p>
            <a:r>
              <a:rPr lang="ja-JP" altLang="en-US" smtClean="0"/>
              <a:t>マスタ タイトルの書式設定</a:t>
            </a:r>
            <a:endParaRPr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ja-JP" altLang="en-US" smtClean="0"/>
              <a:t>マスタ テキストの書式設定</a:t>
            </a:r>
          </a:p>
        </p:txBody>
      </p:sp>
      <p:sp>
        <p:nvSpPr>
          <p:cNvPr id="18" name="コンテンツ プレースホルダ 17"/>
          <p:cNvSpPr>
            <a:spLocks noGrp="1"/>
          </p:cNvSpPr>
          <p:nvPr>
            <p:ph sz="quarter" idx="1"/>
          </p:nvPr>
        </p:nvSpPr>
        <p:spPr>
          <a:xfrm>
            <a:off x="304800" y="274320"/>
            <a:ext cx="5638800" cy="632764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2" name="日付プレースホルダ 20"/>
          <p:cNvSpPr>
            <a:spLocks noGrp="1"/>
          </p:cNvSpPr>
          <p:nvPr>
            <p:ph type="dt" sz="half" idx="10"/>
          </p:nvPr>
        </p:nvSpPr>
        <p:spPr/>
        <p:txBody>
          <a:bodyPr rtlCol="0"/>
          <a:lstStyle>
            <a:lvl1pPr>
              <a:defRPr/>
            </a:lvl1pPr>
          </a:lstStyle>
          <a:p>
            <a:pPr>
              <a:defRPr/>
            </a:pPr>
            <a:fld id="{F415B845-B877-4398-B863-F5B8BD04ABE8}" type="datetimeFigureOut">
              <a:rPr lang="ja-JP" altLang="en-US"/>
              <a:pPr>
                <a:defRPr/>
              </a:pPr>
              <a:t>2011/2/17</a:t>
            </a:fld>
            <a:endParaRPr lang="ja-JP" altLang="en-US"/>
          </a:p>
        </p:txBody>
      </p:sp>
      <p:sp>
        <p:nvSpPr>
          <p:cNvPr id="13" name="スライド番号プレースホルダ 21"/>
          <p:cNvSpPr>
            <a:spLocks noGrp="1"/>
          </p:cNvSpPr>
          <p:nvPr>
            <p:ph type="sldNum" sz="quarter" idx="11"/>
          </p:nvPr>
        </p:nvSpPr>
        <p:spPr/>
        <p:txBody>
          <a:bodyPr rtlCol="0"/>
          <a:lstStyle>
            <a:lvl1pPr>
              <a:defRPr/>
            </a:lvl1pPr>
          </a:lstStyle>
          <a:p>
            <a:pPr>
              <a:defRPr/>
            </a:pPr>
            <a:fld id="{73B68456-7B39-4332-96EC-5F313E7F5C09}" type="slidenum">
              <a:rPr lang="ja-JP" altLang="en-US"/>
              <a:pPr>
                <a:defRPr/>
              </a:pPr>
              <a:t>&lt;#&gt;</a:t>
            </a:fld>
            <a:endParaRPr lang="ja-JP" altLang="en-US"/>
          </a:p>
        </p:txBody>
      </p:sp>
      <p:sp>
        <p:nvSpPr>
          <p:cNvPr id="14" name="フッター プレースホルダ 22"/>
          <p:cNvSpPr>
            <a:spLocks noGrp="1"/>
          </p:cNvSpPr>
          <p:nvPr>
            <p:ph type="ftr" sz="quarter" idx="12"/>
          </p:nvPr>
        </p:nvSpPr>
        <p:spPr/>
        <p:txBody>
          <a:bodyPr rtlCol="0"/>
          <a:lstStyle>
            <a:lvl1pPr>
              <a:defRPr/>
            </a:lvl1pPr>
          </a:lstStyle>
          <a:p>
            <a:pPr>
              <a:defRPr/>
            </a:pPr>
            <a:endParaRPr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円/楕円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7"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9"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11" name="直線コネクタ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2" name="タイトル 1"/>
          <p:cNvSpPr>
            <a:spLocks noGrp="1"/>
          </p:cNvSpPr>
          <p:nvPr>
            <p:ph type="title"/>
          </p:nvPr>
        </p:nvSpPr>
        <p:spPr>
          <a:xfrm rot="5400000">
            <a:off x="3350133" y="3200400"/>
            <a:ext cx="6309360" cy="457200"/>
          </a:xfrm>
        </p:spPr>
        <p:txBody>
          <a:bodyPr/>
          <a:lstStyle>
            <a:lvl1pPr algn="l">
              <a:buNone/>
              <a:defRPr sz="2000" b="1"/>
            </a:lvl1pPr>
          </a:lstStyle>
          <a:p>
            <a:r>
              <a:rPr lang="ja-JP" altLang="en-US" smtClean="0"/>
              <a:t>マスタ タイトルの書式設定</a:t>
            </a:r>
            <a:endParaRPr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ja-JP" altLang="en-US" smtClean="0"/>
              <a:t>マスタ テキストの書式設定</a:t>
            </a:r>
          </a:p>
        </p:txBody>
      </p:sp>
      <p:sp>
        <p:nvSpPr>
          <p:cNvPr id="12" name="日付プレースホルダ 16"/>
          <p:cNvSpPr>
            <a:spLocks noGrp="1"/>
          </p:cNvSpPr>
          <p:nvPr>
            <p:ph type="dt" sz="half" idx="10"/>
          </p:nvPr>
        </p:nvSpPr>
        <p:spPr/>
        <p:txBody>
          <a:bodyPr rtlCol="0"/>
          <a:lstStyle>
            <a:lvl1pPr>
              <a:defRPr/>
            </a:lvl1pPr>
          </a:lstStyle>
          <a:p>
            <a:pPr>
              <a:defRPr/>
            </a:pPr>
            <a:fld id="{AAAC7FD1-A564-4D10-AFBB-413D9EF911C0}" type="datetimeFigureOut">
              <a:rPr lang="ja-JP" altLang="en-US"/>
              <a:pPr>
                <a:defRPr/>
              </a:pPr>
              <a:t>2011/2/17</a:t>
            </a:fld>
            <a:endParaRPr lang="ja-JP" altLang="en-US"/>
          </a:p>
        </p:txBody>
      </p:sp>
      <p:sp>
        <p:nvSpPr>
          <p:cNvPr id="13" name="スライド番号プレースホルダ 17"/>
          <p:cNvSpPr>
            <a:spLocks noGrp="1"/>
          </p:cNvSpPr>
          <p:nvPr>
            <p:ph type="sldNum" sz="quarter" idx="11"/>
          </p:nvPr>
        </p:nvSpPr>
        <p:spPr/>
        <p:txBody>
          <a:bodyPr rtlCol="0"/>
          <a:lstStyle>
            <a:lvl1pPr>
              <a:defRPr/>
            </a:lvl1pPr>
          </a:lstStyle>
          <a:p>
            <a:pPr>
              <a:defRPr/>
            </a:pPr>
            <a:fld id="{90E450F9-3840-4E43-A1EA-76D6D04BF33A}" type="slidenum">
              <a:rPr lang="ja-JP" altLang="en-US"/>
              <a:pPr>
                <a:defRPr/>
              </a:pPr>
              <a:t>&lt;#&gt;</a:t>
            </a:fld>
            <a:endParaRPr lang="ja-JP" altLang="en-US"/>
          </a:p>
        </p:txBody>
      </p:sp>
      <p:sp>
        <p:nvSpPr>
          <p:cNvPr id="14" name="フッター プレースホルダ 20"/>
          <p:cNvSpPr>
            <a:spLocks noGrp="1"/>
          </p:cNvSpPr>
          <p:nvPr>
            <p:ph type="ftr" sz="quarter" idx="12"/>
          </p:nvPr>
        </p:nvSpPr>
        <p:spPr/>
        <p:txBody>
          <a:bodyPr rtlCol="0"/>
          <a:lstStyle>
            <a:lvl1pPr>
              <a:defRPr/>
            </a:lvl1pPr>
          </a:lstStyle>
          <a:p>
            <a:pPr>
              <a:defRPr/>
            </a:pPr>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342C1101-584D-4307-8A4F-3B6942EA735F}" type="datetimeFigureOut">
              <a:rPr lang="ja-JP" altLang="en-US"/>
              <a:pPr>
                <a:defRPr/>
              </a:pPr>
              <a:t>2011/2/17</a:t>
            </a:fld>
            <a:endParaRPr lang="ja-JP" altLang="en-US"/>
          </a:p>
        </p:txBody>
      </p:sp>
      <p:sp>
        <p:nvSpPr>
          <p:cNvPr id="5"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2"/>
          <p:cNvSpPr>
            <a:spLocks noGrp="1"/>
          </p:cNvSpPr>
          <p:nvPr>
            <p:ph type="sldNum" sz="quarter" idx="12"/>
          </p:nvPr>
        </p:nvSpPr>
        <p:spPr/>
        <p:txBody>
          <a:bodyPr/>
          <a:lstStyle>
            <a:lvl1pPr>
              <a:defRPr/>
            </a:lvl1pPr>
          </a:lstStyle>
          <a:p>
            <a:pPr>
              <a:defRPr/>
            </a:pPr>
            <a:fld id="{072D529A-5FCF-4031-B508-32A746D4FF62}"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lang="ja-JP" altLang="en-US" smtClean="0"/>
              <a:t>マスタ タイトルの書式設定</a:t>
            </a:r>
            <a:endParaRPr lang="en-US"/>
          </a:p>
        </p:txBody>
      </p:sp>
      <p:sp>
        <p:nvSpPr>
          <p:cNvPr id="1028" name="テキスト プレースホルダ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日付プレースホルダ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1" sz="1200">
                <a:solidFill>
                  <a:schemeClr val="tx2"/>
                </a:solidFill>
                <a:latin typeface="+mn-lt"/>
                <a:ea typeface="+mn-ea"/>
              </a:defRPr>
            </a:lvl1pPr>
          </a:lstStyle>
          <a:p>
            <a:pPr>
              <a:defRPr/>
            </a:pPr>
            <a:fld id="{267B29FF-48D5-4E66-AD2D-D4C1DBE42A8C}" type="datetimeFigureOut">
              <a:rPr lang="ja-JP" altLang="en-US"/>
              <a:pPr>
                <a:defRPr/>
              </a:pPr>
              <a:t>2011/2/17</a:t>
            </a:fld>
            <a:endParaRPr lang="ja-JP" altLang="en-US"/>
          </a:p>
        </p:txBody>
      </p:sp>
      <p:sp>
        <p:nvSpPr>
          <p:cNvPr id="3" name="フッター プレースホルダ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1" sz="1200">
                <a:solidFill>
                  <a:schemeClr val="tx2"/>
                </a:solidFill>
                <a:latin typeface="+mn-lt"/>
                <a:ea typeface="+mn-ea"/>
              </a:defRPr>
            </a:lvl1pPr>
          </a:lstStyle>
          <a:p>
            <a:pPr>
              <a:defRPr/>
            </a:pPr>
            <a:endParaRPr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2" name="円/楕円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23" name="スライド番号プレースホルダ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1" sz="1400" b="1">
                <a:solidFill>
                  <a:srgbClr val="FFFFFF"/>
                </a:solidFill>
                <a:latin typeface="+mn-lt"/>
                <a:ea typeface="+mn-ea"/>
              </a:defRPr>
            </a:lvl1pPr>
          </a:lstStyle>
          <a:p>
            <a:pPr>
              <a:defRPr/>
            </a:pPr>
            <a:fld id="{EDDAD340-0E46-4726-91F8-7070C9035880}"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44" r:id="rId4"/>
    <p:sldLayoutId id="2147483843" r:id="rId5"/>
    <p:sldLayoutId id="2147483842" r:id="rId6"/>
    <p:sldLayoutId id="2147483853" r:id="rId7"/>
    <p:sldLayoutId id="2147483854" r:id="rId8"/>
    <p:sldLayoutId id="2147483841" r:id="rId9"/>
    <p:sldLayoutId id="2147483840" r:id="rId10"/>
  </p:sldLayoutIdLst>
  <p:txStyles>
    <p:titleStyle>
      <a:lvl1pPr algn="l" rtl="0" eaLnBrk="0" fontAlgn="base" hangingPunct="0">
        <a:spcBef>
          <a:spcPct val="0"/>
        </a:spcBef>
        <a:spcAft>
          <a:spcPct val="0"/>
        </a:spcAft>
        <a:defRPr kumimoji="1" sz="3000" kern="1200" cap="small">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Century Schoolbook" pitchFamily="18" charset="0"/>
          <a:ea typeface="ＭＳ Ｐ明朝" pitchFamily="18" charset="-128"/>
        </a:defRPr>
      </a:lvl2pPr>
      <a:lvl3pPr algn="l" rtl="0" eaLnBrk="0" fontAlgn="base" hangingPunct="0">
        <a:spcBef>
          <a:spcPct val="0"/>
        </a:spcBef>
        <a:spcAft>
          <a:spcPct val="0"/>
        </a:spcAft>
        <a:defRPr kumimoji="1" sz="3000">
          <a:solidFill>
            <a:schemeClr val="tx2"/>
          </a:solidFill>
          <a:latin typeface="Century Schoolbook" pitchFamily="18" charset="0"/>
          <a:ea typeface="ＭＳ Ｐ明朝" pitchFamily="18" charset="-128"/>
        </a:defRPr>
      </a:lvl3pPr>
      <a:lvl4pPr algn="l" rtl="0" eaLnBrk="0" fontAlgn="base" hangingPunct="0">
        <a:spcBef>
          <a:spcPct val="0"/>
        </a:spcBef>
        <a:spcAft>
          <a:spcPct val="0"/>
        </a:spcAft>
        <a:defRPr kumimoji="1" sz="3000">
          <a:solidFill>
            <a:schemeClr val="tx2"/>
          </a:solidFill>
          <a:latin typeface="Century Schoolbook" pitchFamily="18" charset="0"/>
          <a:ea typeface="ＭＳ Ｐ明朝" pitchFamily="18" charset="-128"/>
        </a:defRPr>
      </a:lvl4pPr>
      <a:lvl5pPr algn="l" rtl="0" eaLnBrk="0" fontAlgn="base" hangingPunct="0">
        <a:spcBef>
          <a:spcPct val="0"/>
        </a:spcBef>
        <a:spcAft>
          <a:spcPct val="0"/>
        </a:spcAft>
        <a:defRPr kumimoji="1" sz="3000">
          <a:solidFill>
            <a:schemeClr val="tx2"/>
          </a:solidFill>
          <a:latin typeface="Century Schoolbook" pitchFamily="18" charset="0"/>
          <a:ea typeface="ＭＳ Ｐ明朝" pitchFamily="18" charset="-128"/>
        </a:defRPr>
      </a:lvl5pPr>
      <a:lvl6pPr marL="457200" algn="l" rtl="0" fontAlgn="base">
        <a:spcBef>
          <a:spcPct val="0"/>
        </a:spcBef>
        <a:spcAft>
          <a:spcPct val="0"/>
        </a:spcAft>
        <a:defRPr kumimoji="1" sz="3000">
          <a:solidFill>
            <a:schemeClr val="tx2"/>
          </a:solidFill>
          <a:latin typeface="Century Schoolbook" pitchFamily="18" charset="0"/>
          <a:ea typeface="ＭＳ Ｐ明朝" pitchFamily="18" charset="-128"/>
        </a:defRPr>
      </a:lvl6pPr>
      <a:lvl7pPr marL="914400" algn="l" rtl="0" fontAlgn="base">
        <a:spcBef>
          <a:spcPct val="0"/>
        </a:spcBef>
        <a:spcAft>
          <a:spcPct val="0"/>
        </a:spcAft>
        <a:defRPr kumimoji="1" sz="3000">
          <a:solidFill>
            <a:schemeClr val="tx2"/>
          </a:solidFill>
          <a:latin typeface="Century Schoolbook" pitchFamily="18" charset="0"/>
          <a:ea typeface="ＭＳ Ｐ明朝" pitchFamily="18" charset="-128"/>
        </a:defRPr>
      </a:lvl7pPr>
      <a:lvl8pPr marL="1371600" algn="l" rtl="0" fontAlgn="base">
        <a:spcBef>
          <a:spcPct val="0"/>
        </a:spcBef>
        <a:spcAft>
          <a:spcPct val="0"/>
        </a:spcAft>
        <a:defRPr kumimoji="1" sz="3000">
          <a:solidFill>
            <a:schemeClr val="tx2"/>
          </a:solidFill>
          <a:latin typeface="Century Schoolbook" pitchFamily="18" charset="0"/>
          <a:ea typeface="ＭＳ Ｐ明朝" pitchFamily="18" charset="-128"/>
        </a:defRPr>
      </a:lvl8pPr>
      <a:lvl9pPr marL="1828800" algn="l" rtl="0" fontAlgn="base">
        <a:spcBef>
          <a:spcPct val="0"/>
        </a:spcBef>
        <a:spcAft>
          <a:spcPct val="0"/>
        </a:spcAft>
        <a:defRPr kumimoji="1" sz="3000">
          <a:solidFill>
            <a:schemeClr val="tx2"/>
          </a:solidFill>
          <a:latin typeface="Century Schoolbook" pitchFamily="18" charset="0"/>
          <a:ea typeface="ＭＳ Ｐ明朝" pitchFamily="18" charset="-128"/>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kumimoji="1"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kumimoji="1"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umimoji="1"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umimoji="1"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lang="ja-JP" altLang="en-US" smtClean="0"/>
              <a:t>マスタ タイトルの書式設定</a:t>
            </a:r>
            <a:endParaRPr lang="en-US"/>
          </a:p>
        </p:txBody>
      </p:sp>
      <p:sp>
        <p:nvSpPr>
          <p:cNvPr id="12292" name="テキスト プレースホルダ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日付プレースホルダ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1" sz="1200">
                <a:solidFill>
                  <a:schemeClr val="tx2"/>
                </a:solidFill>
                <a:latin typeface="+mn-lt"/>
                <a:ea typeface="+mn-ea"/>
              </a:defRPr>
            </a:lvl1pPr>
          </a:lstStyle>
          <a:p>
            <a:pPr>
              <a:defRPr/>
            </a:pPr>
            <a:fld id="{04169368-F0D5-4237-86A1-1411B7DC66A7}" type="datetimeFigureOut">
              <a:rPr lang="ja-JP" altLang="en-US"/>
              <a:pPr>
                <a:defRPr/>
              </a:pPr>
              <a:t>2011/2/17</a:t>
            </a:fld>
            <a:endParaRPr lang="ja-JP" altLang="en-US"/>
          </a:p>
        </p:txBody>
      </p:sp>
      <p:sp>
        <p:nvSpPr>
          <p:cNvPr id="3" name="フッター プレースホルダ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1" sz="1200">
                <a:solidFill>
                  <a:schemeClr val="tx2"/>
                </a:solidFill>
                <a:latin typeface="+mn-lt"/>
                <a:ea typeface="+mn-ea"/>
              </a:defRPr>
            </a:lvl1pPr>
          </a:lstStyle>
          <a:p>
            <a:pPr>
              <a:defRPr/>
            </a:pPr>
            <a:endParaRPr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2" name="円/楕円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23" name="スライド番号プレースホルダ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1" sz="1400" b="1">
                <a:solidFill>
                  <a:srgbClr val="FFFFFF"/>
                </a:solidFill>
                <a:latin typeface="+mn-lt"/>
                <a:ea typeface="+mn-ea"/>
              </a:defRPr>
            </a:lvl1pPr>
          </a:lstStyle>
          <a:p>
            <a:pPr>
              <a:defRPr/>
            </a:pPr>
            <a:fld id="{5C3778F6-E330-4E17-AE72-E75E71B6022D}"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49" r:id="rId4"/>
    <p:sldLayoutId id="2147483848" r:id="rId5"/>
    <p:sldLayoutId id="2147483858" r:id="rId6"/>
    <p:sldLayoutId id="2147483847" r:id="rId7"/>
    <p:sldLayoutId id="2147483859" r:id="rId8"/>
    <p:sldLayoutId id="2147483860" r:id="rId9"/>
    <p:sldLayoutId id="2147483846" r:id="rId10"/>
    <p:sldLayoutId id="2147483845" r:id="rId11"/>
  </p:sldLayoutIdLst>
  <p:txStyles>
    <p:titleStyle>
      <a:lvl1pPr algn="l" rtl="0" eaLnBrk="0" fontAlgn="base" hangingPunct="0">
        <a:spcBef>
          <a:spcPct val="0"/>
        </a:spcBef>
        <a:spcAft>
          <a:spcPct val="0"/>
        </a:spcAft>
        <a:defRPr kumimoji="1" sz="3000" kern="1200" cap="small">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Century Schoolbook" pitchFamily="18" charset="0"/>
          <a:ea typeface="ＭＳ Ｐ明朝" pitchFamily="18" charset="-128"/>
        </a:defRPr>
      </a:lvl2pPr>
      <a:lvl3pPr algn="l" rtl="0" eaLnBrk="0" fontAlgn="base" hangingPunct="0">
        <a:spcBef>
          <a:spcPct val="0"/>
        </a:spcBef>
        <a:spcAft>
          <a:spcPct val="0"/>
        </a:spcAft>
        <a:defRPr kumimoji="1" sz="3000">
          <a:solidFill>
            <a:schemeClr val="tx2"/>
          </a:solidFill>
          <a:latin typeface="Century Schoolbook" pitchFamily="18" charset="0"/>
          <a:ea typeface="ＭＳ Ｐ明朝" pitchFamily="18" charset="-128"/>
        </a:defRPr>
      </a:lvl3pPr>
      <a:lvl4pPr algn="l" rtl="0" eaLnBrk="0" fontAlgn="base" hangingPunct="0">
        <a:spcBef>
          <a:spcPct val="0"/>
        </a:spcBef>
        <a:spcAft>
          <a:spcPct val="0"/>
        </a:spcAft>
        <a:defRPr kumimoji="1" sz="3000">
          <a:solidFill>
            <a:schemeClr val="tx2"/>
          </a:solidFill>
          <a:latin typeface="Century Schoolbook" pitchFamily="18" charset="0"/>
          <a:ea typeface="ＭＳ Ｐ明朝" pitchFamily="18" charset="-128"/>
        </a:defRPr>
      </a:lvl4pPr>
      <a:lvl5pPr algn="l" rtl="0" eaLnBrk="0" fontAlgn="base" hangingPunct="0">
        <a:spcBef>
          <a:spcPct val="0"/>
        </a:spcBef>
        <a:spcAft>
          <a:spcPct val="0"/>
        </a:spcAft>
        <a:defRPr kumimoji="1" sz="3000">
          <a:solidFill>
            <a:schemeClr val="tx2"/>
          </a:solidFill>
          <a:latin typeface="Century Schoolbook" pitchFamily="18" charset="0"/>
          <a:ea typeface="ＭＳ Ｐ明朝" pitchFamily="18" charset="-128"/>
        </a:defRPr>
      </a:lvl5pPr>
      <a:lvl6pPr marL="457200" algn="l" rtl="0" fontAlgn="base">
        <a:spcBef>
          <a:spcPct val="0"/>
        </a:spcBef>
        <a:spcAft>
          <a:spcPct val="0"/>
        </a:spcAft>
        <a:defRPr kumimoji="1" sz="3000">
          <a:solidFill>
            <a:schemeClr val="tx2"/>
          </a:solidFill>
          <a:latin typeface="Century Schoolbook" pitchFamily="18" charset="0"/>
          <a:ea typeface="ＭＳ Ｐ明朝" pitchFamily="18" charset="-128"/>
        </a:defRPr>
      </a:lvl6pPr>
      <a:lvl7pPr marL="914400" algn="l" rtl="0" fontAlgn="base">
        <a:spcBef>
          <a:spcPct val="0"/>
        </a:spcBef>
        <a:spcAft>
          <a:spcPct val="0"/>
        </a:spcAft>
        <a:defRPr kumimoji="1" sz="3000">
          <a:solidFill>
            <a:schemeClr val="tx2"/>
          </a:solidFill>
          <a:latin typeface="Century Schoolbook" pitchFamily="18" charset="0"/>
          <a:ea typeface="ＭＳ Ｐ明朝" pitchFamily="18" charset="-128"/>
        </a:defRPr>
      </a:lvl7pPr>
      <a:lvl8pPr marL="1371600" algn="l" rtl="0" fontAlgn="base">
        <a:spcBef>
          <a:spcPct val="0"/>
        </a:spcBef>
        <a:spcAft>
          <a:spcPct val="0"/>
        </a:spcAft>
        <a:defRPr kumimoji="1" sz="3000">
          <a:solidFill>
            <a:schemeClr val="tx2"/>
          </a:solidFill>
          <a:latin typeface="Century Schoolbook" pitchFamily="18" charset="0"/>
          <a:ea typeface="ＭＳ Ｐ明朝" pitchFamily="18" charset="-128"/>
        </a:defRPr>
      </a:lvl8pPr>
      <a:lvl9pPr marL="1828800" algn="l" rtl="0" fontAlgn="base">
        <a:spcBef>
          <a:spcPct val="0"/>
        </a:spcBef>
        <a:spcAft>
          <a:spcPct val="0"/>
        </a:spcAft>
        <a:defRPr kumimoji="1" sz="3000">
          <a:solidFill>
            <a:schemeClr val="tx2"/>
          </a:solidFill>
          <a:latin typeface="Century Schoolbook" pitchFamily="18" charset="0"/>
          <a:ea typeface="ＭＳ Ｐ明朝" pitchFamily="18" charset="-128"/>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kumimoji="1"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kumimoji="1"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umimoji="1"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umimoji="1"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タイトル 1"/>
          <p:cNvSpPr>
            <a:spLocks noGrp="1"/>
          </p:cNvSpPr>
          <p:nvPr>
            <p:ph type="ctrTitle"/>
          </p:nvPr>
        </p:nvSpPr>
        <p:spPr bwMode="auto">
          <a:xfrm>
            <a:off x="2268538" y="3141663"/>
            <a:ext cx="6172200" cy="1893887"/>
          </a:xfrm>
        </p:spPr>
        <p:txBody>
          <a:bodyPr wrap="square" lIns="91440" tIns="45720" rIns="91440" bIns="45720" numCol="1" anchorCtr="0" compatLnSpc="1">
            <a:prstTxWarp prst="textNoShape">
              <a:avLst/>
            </a:prstTxWarp>
            <a:normAutofit fontScale="90000"/>
          </a:bodyPr>
          <a:lstStyle/>
          <a:p>
            <a:pPr algn="r" eaLnBrk="1" hangingPunct="1">
              <a:defRPr/>
            </a:pPr>
            <a:r>
              <a:rPr lang="en-US" altLang="ja-JP" sz="6700" cap="none" dirty="0" smtClean="0">
                <a:solidFill>
                  <a:srgbClr val="0070C0"/>
                </a:solidFill>
              </a:rPr>
              <a:t>CPU</a:t>
            </a:r>
            <a:r>
              <a:rPr lang="ja-JP" altLang="en-US" sz="6700" cap="none" dirty="0" smtClean="0">
                <a:solidFill>
                  <a:srgbClr val="0070C0"/>
                </a:solidFill>
              </a:rPr>
              <a:t>と</a:t>
            </a:r>
            <a:r>
              <a:rPr lang="en-US" altLang="ja-JP" sz="6700" cap="none" dirty="0" smtClean="0">
                <a:solidFill>
                  <a:srgbClr val="0070C0"/>
                </a:solidFill>
              </a:rPr>
              <a:t>GPU</a:t>
            </a:r>
            <a:r>
              <a:rPr lang="ja-JP" altLang="en-US" sz="6700" cap="none" dirty="0" smtClean="0">
                <a:solidFill>
                  <a:srgbClr val="0070C0"/>
                </a:solidFill>
              </a:rPr>
              <a:t>の</a:t>
            </a:r>
            <a:r>
              <a:rPr lang="en-US" altLang="ja-JP" sz="6700" cap="none" dirty="0" smtClean="0">
                <a:solidFill>
                  <a:srgbClr val="0070C0"/>
                </a:solidFill>
              </a:rPr>
              <a:t/>
            </a:r>
            <a:br>
              <a:rPr lang="en-US" altLang="ja-JP" sz="6700" cap="none" dirty="0" smtClean="0">
                <a:solidFill>
                  <a:srgbClr val="0070C0"/>
                </a:solidFill>
              </a:rPr>
            </a:br>
            <a:r>
              <a:rPr lang="ja-JP" altLang="en-US" sz="6700" cap="none" dirty="0" smtClean="0">
                <a:solidFill>
                  <a:srgbClr val="0070C0"/>
                </a:solidFill>
              </a:rPr>
              <a:t>性能比較</a:t>
            </a:r>
            <a:r>
              <a:rPr lang="en-US" altLang="ja-JP" sz="5800" cap="none" dirty="0" smtClean="0">
                <a:solidFill>
                  <a:srgbClr val="0070C0"/>
                </a:solidFill>
              </a:rPr>
              <a:t/>
            </a:r>
            <a:br>
              <a:rPr lang="en-US" altLang="ja-JP" sz="5800" cap="none" dirty="0" smtClean="0">
                <a:solidFill>
                  <a:srgbClr val="0070C0"/>
                </a:solidFill>
              </a:rPr>
            </a:br>
            <a:r>
              <a:rPr lang="ja-JP" altLang="en-US" sz="3100" cap="none" dirty="0" smtClean="0">
                <a:solidFill>
                  <a:srgbClr val="0070C0"/>
                </a:solidFill>
              </a:rPr>
              <a:t>－行列計算および</a:t>
            </a:r>
            <a:r>
              <a:rPr lang="en-US" altLang="ja-JP" sz="3100" cap="none" dirty="0" smtClean="0">
                <a:solidFill>
                  <a:srgbClr val="0070C0"/>
                </a:solidFill>
              </a:rPr>
              <a:t>N</a:t>
            </a:r>
            <a:r>
              <a:rPr lang="ja-JP" altLang="en-US" sz="3100" cap="none" dirty="0" smtClean="0">
                <a:solidFill>
                  <a:srgbClr val="0070C0"/>
                </a:solidFill>
              </a:rPr>
              <a:t>体問題を用いて－</a:t>
            </a:r>
            <a:br>
              <a:rPr lang="ja-JP" altLang="en-US" sz="3100" cap="none" dirty="0" smtClean="0">
                <a:solidFill>
                  <a:srgbClr val="0070C0"/>
                </a:solidFill>
              </a:rPr>
            </a:br>
            <a:endParaRPr lang="ja-JP" altLang="en-US" sz="3100" cap="none" dirty="0" smtClean="0">
              <a:solidFill>
                <a:srgbClr val="0070C0"/>
              </a:solidFill>
            </a:endParaRPr>
          </a:p>
        </p:txBody>
      </p:sp>
      <p:sp>
        <p:nvSpPr>
          <p:cNvPr id="25602" name="サブタイトル 2"/>
          <p:cNvSpPr>
            <a:spLocks noGrp="1"/>
          </p:cNvSpPr>
          <p:nvPr>
            <p:ph type="subTitle" idx="1"/>
          </p:nvPr>
        </p:nvSpPr>
        <p:spPr>
          <a:xfrm>
            <a:off x="2268538" y="5013325"/>
            <a:ext cx="6172200" cy="1371600"/>
          </a:xfrm>
        </p:spPr>
        <p:txBody>
          <a:bodyPr/>
          <a:lstStyle/>
          <a:p>
            <a:pPr algn="ctr" eaLnBrk="1" hangingPunct="1">
              <a:lnSpc>
                <a:spcPct val="80000"/>
              </a:lnSpc>
            </a:pPr>
            <a:r>
              <a:rPr lang="ja-JP" altLang="en-US" sz="2800" smtClean="0">
                <a:solidFill>
                  <a:schemeClr val="tx1"/>
                </a:solidFill>
              </a:rPr>
              <a:t>大阪工業大学　</a:t>
            </a:r>
          </a:p>
          <a:p>
            <a:pPr algn="ctr" eaLnBrk="1" hangingPunct="1">
              <a:lnSpc>
                <a:spcPct val="80000"/>
              </a:lnSpc>
            </a:pPr>
            <a:r>
              <a:rPr lang="ja-JP" altLang="en-US" sz="2800" smtClean="0">
                <a:solidFill>
                  <a:schemeClr val="tx1"/>
                </a:solidFill>
              </a:rPr>
              <a:t>情報科学部　コンピュータ科学科</a:t>
            </a:r>
          </a:p>
          <a:p>
            <a:pPr algn="ctr" eaLnBrk="1" hangingPunct="1">
              <a:lnSpc>
                <a:spcPct val="80000"/>
              </a:lnSpc>
            </a:pPr>
            <a:r>
              <a:rPr lang="en-US" altLang="ja-JP" sz="2800" smtClean="0">
                <a:solidFill>
                  <a:schemeClr val="tx1"/>
                </a:solidFill>
              </a:rPr>
              <a:t>Q07-065</a:t>
            </a:r>
            <a:r>
              <a:rPr lang="ja-JP" altLang="en-US" sz="2800" smtClean="0">
                <a:solidFill>
                  <a:schemeClr val="tx1"/>
                </a:solidFill>
              </a:rPr>
              <a:t>　富久 友樹</a:t>
            </a:r>
            <a:endParaRPr lang="en-US" altLang="ja-JP" sz="280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5"/>
          <p:cNvPicPr>
            <a:picLocks noChangeAspect="1" noChangeArrowheads="1"/>
          </p:cNvPicPr>
          <p:nvPr/>
        </p:nvPicPr>
        <p:blipFill>
          <a:blip r:embed="rId2"/>
          <a:srcRect/>
          <a:stretch>
            <a:fillRect/>
          </a:stretch>
        </p:blipFill>
        <p:spPr bwMode="auto">
          <a:xfrm>
            <a:off x="179388" y="981075"/>
            <a:ext cx="8496300" cy="5616575"/>
          </a:xfrm>
          <a:prstGeom prst="rect">
            <a:avLst/>
          </a:prstGeom>
          <a:noFill/>
          <a:ln w="9525">
            <a:noFill/>
            <a:miter lim="800000"/>
            <a:headEnd/>
            <a:tailEnd/>
          </a:ln>
        </p:spPr>
      </p:pic>
      <p:sp>
        <p:nvSpPr>
          <p:cNvPr id="34818" name="Rectangle 2"/>
          <p:cNvSpPr>
            <a:spLocks noGrp="1"/>
          </p:cNvSpPr>
          <p:nvPr>
            <p:ph type="title" idx="4294967295"/>
          </p:nvPr>
        </p:nvSpPr>
        <p:spPr bwMode="auto">
          <a:xfrm>
            <a:off x="900113" y="188913"/>
            <a:ext cx="7416800" cy="709612"/>
          </a:xfrm>
          <a:noFill/>
        </p:spPr>
        <p:txBody>
          <a:bodyPr wrap="square" lIns="91440" tIns="45720" rIns="91440" bIns="45720" numCol="1" anchorCtr="0" compatLnSpc="1">
            <a:prstTxWarp prst="textNoShape">
              <a:avLst/>
            </a:prstTxWarp>
          </a:bodyPr>
          <a:lstStyle/>
          <a:p>
            <a:r>
              <a:rPr lang="ja-JP" altLang="en-US" sz="2500" b="1" cap="none" smtClean="0">
                <a:solidFill>
                  <a:srgbClr val="0070C0"/>
                </a:solidFill>
              </a:rPr>
              <a:t>　　　　　</a:t>
            </a:r>
            <a:r>
              <a:rPr lang="ja-JP" altLang="en-US" sz="2800" b="1" cap="none" smtClean="0">
                <a:solidFill>
                  <a:srgbClr val="0070C0"/>
                </a:solidFill>
              </a:rPr>
              <a:t>　</a:t>
            </a:r>
            <a:br>
              <a:rPr lang="ja-JP" altLang="en-US" sz="2800" b="1" cap="none" smtClean="0">
                <a:solidFill>
                  <a:srgbClr val="0070C0"/>
                </a:solidFill>
              </a:rPr>
            </a:br>
            <a:r>
              <a:rPr lang="en-US" altLang="ja-JP" sz="3600" b="1" cap="none" smtClean="0">
                <a:solidFill>
                  <a:srgbClr val="0070C0"/>
                </a:solidFill>
              </a:rPr>
              <a:t>N</a:t>
            </a:r>
            <a:r>
              <a:rPr lang="ja-JP" altLang="en-US" sz="3600" b="1" cap="none" smtClean="0">
                <a:solidFill>
                  <a:srgbClr val="0070C0"/>
                </a:solidFill>
              </a:rPr>
              <a:t>体問題による性能比較図（倍精度）</a:t>
            </a:r>
          </a:p>
        </p:txBody>
      </p:sp>
      <p:pic>
        <p:nvPicPr>
          <p:cNvPr id="38917" name="Picture 5"/>
          <p:cNvPicPr>
            <a:picLocks noChangeAspect="1" noChangeArrowheads="1"/>
          </p:cNvPicPr>
          <p:nvPr/>
        </p:nvPicPr>
        <p:blipFill>
          <a:blip r:embed="rId3"/>
          <a:srcRect/>
          <a:stretch>
            <a:fillRect/>
          </a:stretch>
        </p:blipFill>
        <p:spPr bwMode="auto">
          <a:xfrm>
            <a:off x="827088" y="2349500"/>
            <a:ext cx="7602537" cy="2841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8917"/>
                                        </p:tgtEl>
                                        <p:attrNameLst>
                                          <p:attrName>style.visibility</p:attrName>
                                        </p:attrNameLst>
                                      </p:cBhvr>
                                      <p:to>
                                        <p:strVal val="visible"/>
                                      </p:to>
                                    </p:set>
                                    <p:anim calcmode="lin" valueType="num">
                                      <p:cBhvr additive="base">
                                        <p:cTn id="7" dur="500" fill="hold"/>
                                        <p:tgtEl>
                                          <p:spTgt spid="38917"/>
                                        </p:tgtEl>
                                        <p:attrNameLst>
                                          <p:attrName>ppt_x</p:attrName>
                                        </p:attrNameLst>
                                      </p:cBhvr>
                                      <p:tavLst>
                                        <p:tav tm="0">
                                          <p:val>
                                            <p:strVal val="#ppt_x"/>
                                          </p:val>
                                        </p:tav>
                                        <p:tav tm="100000">
                                          <p:val>
                                            <p:strVal val="#ppt_x"/>
                                          </p:val>
                                        </p:tav>
                                      </p:tavLst>
                                    </p:anim>
                                    <p:anim calcmode="lin" valueType="num">
                                      <p:cBhvr additive="base">
                                        <p:cTn id="8" dur="500" fill="hold"/>
                                        <p:tgtEl>
                                          <p:spTgt spid="389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idx="4294967295"/>
          </p:nvPr>
        </p:nvSpPr>
        <p:spPr bwMode="auto">
          <a:xfrm>
            <a:off x="611188" y="333375"/>
            <a:ext cx="7467600" cy="725488"/>
          </a:xfrm>
          <a:noFill/>
        </p:spPr>
        <p:txBody>
          <a:bodyPr wrap="square" lIns="91440" tIns="45720" rIns="91440" bIns="45720" numCol="1" anchorCtr="0" compatLnSpc="1">
            <a:prstTxWarp prst="textNoShape">
              <a:avLst/>
            </a:prstTxWarp>
          </a:bodyPr>
          <a:lstStyle/>
          <a:p>
            <a:r>
              <a:rPr lang="en-US" altLang="ja-JP" sz="3600" b="1" cap="none" smtClean="0">
                <a:solidFill>
                  <a:srgbClr val="0070C0"/>
                </a:solidFill>
              </a:rPr>
              <a:t>N</a:t>
            </a:r>
            <a:r>
              <a:rPr lang="ja-JP" altLang="en-US" sz="3600" b="1" cap="none" smtClean="0">
                <a:solidFill>
                  <a:srgbClr val="0070C0"/>
                </a:solidFill>
              </a:rPr>
              <a:t>体問題による性能比較図（統合版）</a:t>
            </a:r>
          </a:p>
        </p:txBody>
      </p:sp>
      <p:pic>
        <p:nvPicPr>
          <p:cNvPr id="35842" name="Picture 4"/>
          <p:cNvPicPr>
            <a:picLocks noChangeAspect="1" noChangeArrowheads="1"/>
          </p:cNvPicPr>
          <p:nvPr/>
        </p:nvPicPr>
        <p:blipFill>
          <a:blip r:embed="rId2"/>
          <a:srcRect/>
          <a:stretch>
            <a:fillRect/>
          </a:stretch>
        </p:blipFill>
        <p:spPr bwMode="auto">
          <a:xfrm>
            <a:off x="250825" y="1341438"/>
            <a:ext cx="7850188" cy="5194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ja-JP" altLang="en-US" sz="3600" b="1" cap="none" smtClean="0">
                <a:solidFill>
                  <a:srgbClr val="0070C0"/>
                </a:solidFill>
              </a:rPr>
              <a:t>　　　</a:t>
            </a:r>
            <a:r>
              <a:rPr lang="en-US" altLang="ja-JP" sz="3600" b="1" cap="none" smtClean="0">
                <a:solidFill>
                  <a:srgbClr val="0070C0"/>
                </a:solidFill>
              </a:rPr>
              <a:t>           </a:t>
            </a:r>
            <a:r>
              <a:rPr lang="ja-JP" altLang="en-US" sz="3600" b="1" cap="none" smtClean="0">
                <a:solidFill>
                  <a:srgbClr val="0070C0"/>
                </a:solidFill>
              </a:rPr>
              <a:t>　　　精度</a:t>
            </a:r>
          </a:p>
        </p:txBody>
      </p:sp>
      <p:sp>
        <p:nvSpPr>
          <p:cNvPr id="36866" name="Rectangle 3"/>
          <p:cNvSpPr>
            <a:spLocks noGrp="1"/>
          </p:cNvSpPr>
          <p:nvPr>
            <p:ph type="body" idx="4294967295"/>
          </p:nvPr>
        </p:nvSpPr>
        <p:spPr/>
        <p:txBody>
          <a:bodyPr/>
          <a:lstStyle/>
          <a:p>
            <a:pPr>
              <a:lnSpc>
                <a:spcPct val="90000"/>
              </a:lnSpc>
            </a:pPr>
            <a:r>
              <a:rPr lang="en-US" altLang="ja-JP" sz="2800" b="1" smtClean="0"/>
              <a:t>CUDA</a:t>
            </a:r>
            <a:r>
              <a:rPr lang="ja-JP" altLang="en-US" sz="2800" b="1" smtClean="0"/>
              <a:t>に対応した</a:t>
            </a:r>
            <a:r>
              <a:rPr lang="en-US" altLang="ja-JP" sz="2800" b="1" smtClean="0"/>
              <a:t>GPU</a:t>
            </a:r>
            <a:r>
              <a:rPr lang="ja-JP" altLang="en-US" sz="2800" b="1" smtClean="0"/>
              <a:t>は</a:t>
            </a:r>
            <a:r>
              <a:rPr lang="en-US" altLang="ja-JP" sz="2800" b="1" smtClean="0"/>
              <a:t>IEEE754</a:t>
            </a:r>
            <a:r>
              <a:rPr lang="ja-JP" altLang="en-US" sz="2800" b="1" smtClean="0"/>
              <a:t>に準拠しているとある。しかし、丸め誤差の違いにより</a:t>
            </a:r>
            <a:r>
              <a:rPr lang="en-US" altLang="ja-JP" sz="2800" b="1" smtClean="0"/>
              <a:t>CPU</a:t>
            </a:r>
            <a:r>
              <a:rPr lang="ja-JP" altLang="en-US" sz="2800" b="1" smtClean="0"/>
              <a:t>と演算結果が違うことがあった。</a:t>
            </a:r>
          </a:p>
          <a:p>
            <a:pPr>
              <a:lnSpc>
                <a:spcPct val="90000"/>
              </a:lnSpc>
            </a:pPr>
            <a:endParaRPr lang="ja-JP" altLang="en-US" sz="2800" b="1" smtClean="0"/>
          </a:p>
          <a:p>
            <a:pPr>
              <a:lnSpc>
                <a:spcPct val="90000"/>
              </a:lnSpc>
            </a:pPr>
            <a:r>
              <a:rPr lang="en-US" altLang="ja-JP" sz="2800" b="1" smtClean="0"/>
              <a:t>CUDA</a:t>
            </a:r>
            <a:r>
              <a:rPr lang="ja-JP" altLang="en-US" sz="2800" b="1" smtClean="0"/>
              <a:t>では、</a:t>
            </a:r>
            <a:r>
              <a:rPr lang="en-US" altLang="ja-JP" sz="2800" b="1" smtClean="0"/>
              <a:t>Add</a:t>
            </a:r>
            <a:r>
              <a:rPr lang="ja-JP" altLang="en-US" sz="2800" b="1" smtClean="0"/>
              <a:t>と</a:t>
            </a:r>
            <a:r>
              <a:rPr lang="en-US" altLang="ja-JP" sz="2800" b="1" smtClean="0"/>
              <a:t>Multiple</a:t>
            </a:r>
            <a:r>
              <a:rPr lang="ja-JP" altLang="en-US" sz="2800" b="1" smtClean="0"/>
              <a:t>という二つの演算を組み合わせて積和を行った場合は積和の中間結果を切り捨てるようになっており、</a:t>
            </a:r>
            <a:r>
              <a:rPr lang="en-US" altLang="ja-JP" sz="2800" b="1" smtClean="0"/>
              <a:t>CPU</a:t>
            </a:r>
            <a:r>
              <a:rPr lang="ja-JP" altLang="en-US" sz="2800" b="1" smtClean="0"/>
              <a:t>と演算結果が異なる可能性がある。</a:t>
            </a:r>
          </a:p>
          <a:p>
            <a:pPr>
              <a:lnSpc>
                <a:spcPct val="90000"/>
              </a:lnSpc>
            </a:pPr>
            <a:endParaRPr lang="ja-JP" altLang="en-US" sz="2800" b="1" smtClean="0"/>
          </a:p>
          <a:p>
            <a:pPr>
              <a:lnSpc>
                <a:spcPct val="90000"/>
              </a:lnSpc>
            </a:pPr>
            <a:r>
              <a:rPr lang="ja-JP" altLang="en-US" sz="2800" b="1" smtClean="0"/>
              <a:t>そのため、</a:t>
            </a:r>
            <a:r>
              <a:rPr lang="en-US" altLang="ja-JP" sz="2800" b="1" smtClean="0"/>
              <a:t>Round Nearest</a:t>
            </a:r>
            <a:r>
              <a:rPr lang="ja-JP" altLang="en-US" sz="2800" b="1" smtClean="0"/>
              <a:t>という、</a:t>
            </a:r>
            <a:r>
              <a:rPr lang="en-US" altLang="ja-JP" sz="2800" b="1" smtClean="0"/>
              <a:t>IEEE754</a:t>
            </a:r>
            <a:r>
              <a:rPr lang="ja-JP" altLang="en-US" sz="2800" b="1" smtClean="0"/>
              <a:t>で規定されている丸めモードを指定するための関数が用意されている。</a:t>
            </a:r>
            <a:r>
              <a:rPr lang="ja-JP" altLang="en-US" sz="280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idx="4294967295"/>
          </p:nvPr>
        </p:nvSpPr>
        <p:spPr bwMode="auto">
          <a:xfrm>
            <a:off x="468313" y="333375"/>
            <a:ext cx="7467600" cy="1143000"/>
          </a:xfrm>
          <a:noFill/>
        </p:spPr>
        <p:txBody>
          <a:bodyPr wrap="square" lIns="91440" tIns="45720" rIns="91440" bIns="45720" numCol="1" anchorCtr="0" compatLnSpc="1">
            <a:prstTxWarp prst="textNoShape">
              <a:avLst/>
            </a:prstTxWarp>
          </a:bodyPr>
          <a:lstStyle/>
          <a:p>
            <a:r>
              <a:rPr lang="ja-JP" altLang="en-US" sz="3600" b="1" cap="none" smtClean="0">
                <a:solidFill>
                  <a:srgbClr val="0070C0"/>
                </a:solidFill>
              </a:rPr>
              <a:t>			　まとめ</a:t>
            </a:r>
          </a:p>
        </p:txBody>
      </p:sp>
      <p:sp>
        <p:nvSpPr>
          <p:cNvPr id="37890" name="Rectangle 3"/>
          <p:cNvSpPr>
            <a:spLocks noGrp="1"/>
          </p:cNvSpPr>
          <p:nvPr>
            <p:ph type="body" idx="4294967295"/>
          </p:nvPr>
        </p:nvSpPr>
        <p:spPr/>
        <p:txBody>
          <a:bodyPr/>
          <a:lstStyle/>
          <a:p>
            <a:pPr>
              <a:lnSpc>
                <a:spcPct val="90000"/>
              </a:lnSpc>
            </a:pPr>
            <a:r>
              <a:rPr lang="ja-JP" altLang="en-US" sz="2800" b="1" smtClean="0"/>
              <a:t>整数値処理のモデルとして行列計算と浮動小数点処理のモデルとして</a:t>
            </a:r>
            <a:r>
              <a:rPr lang="en-US" altLang="ja-JP" sz="2800" b="1" smtClean="0"/>
              <a:t>N</a:t>
            </a:r>
            <a:r>
              <a:rPr lang="ja-JP" altLang="en-US" sz="2800" b="1" smtClean="0"/>
              <a:t>体問題を用いた。</a:t>
            </a:r>
          </a:p>
          <a:p>
            <a:pPr>
              <a:lnSpc>
                <a:spcPct val="90000"/>
              </a:lnSpc>
            </a:pPr>
            <a:endParaRPr lang="ja-JP" altLang="en-US" sz="2800" b="1" smtClean="0"/>
          </a:p>
          <a:p>
            <a:pPr>
              <a:lnSpc>
                <a:spcPct val="90000"/>
              </a:lnSpc>
            </a:pPr>
            <a:r>
              <a:rPr lang="ja-JP" altLang="en-US" sz="2800" b="1" smtClean="0"/>
              <a:t>整数値計算、浮動小数点計算とも従来の</a:t>
            </a:r>
            <a:r>
              <a:rPr lang="en-US" altLang="ja-JP" sz="2800" b="1" smtClean="0"/>
              <a:t>CPU</a:t>
            </a:r>
            <a:r>
              <a:rPr lang="ja-JP" altLang="en-US" sz="2800" b="1" smtClean="0"/>
              <a:t>を用いるシミュレーションよりも速い演算が可能になりどの程度性能が違うかについても検証できたので当初の目的は達成できた。</a:t>
            </a:r>
          </a:p>
          <a:p>
            <a:pPr>
              <a:lnSpc>
                <a:spcPct val="90000"/>
              </a:lnSpc>
            </a:pPr>
            <a:endParaRPr lang="ja-JP" altLang="en-US" sz="2800" b="1" smtClean="0"/>
          </a:p>
          <a:p>
            <a:pPr>
              <a:lnSpc>
                <a:spcPct val="90000"/>
              </a:lnSpc>
            </a:pPr>
            <a:r>
              <a:rPr lang="ja-JP" altLang="en-US" sz="2800" b="1" smtClean="0"/>
              <a:t>問題点としては倍精度ではシェアードメモリに保存できるデータ量が減った。浮動小数点計算では精度に気をつける必要がある。</a:t>
            </a:r>
          </a:p>
          <a:p>
            <a:pPr>
              <a:lnSpc>
                <a:spcPct val="90000"/>
              </a:lnSpc>
            </a:pPr>
            <a:endParaRPr lang="ja-JP" altLang="en-US" sz="2800" b="1" smtClean="0"/>
          </a:p>
          <a:p>
            <a:pPr>
              <a:lnSpc>
                <a:spcPct val="90000"/>
              </a:lnSpc>
            </a:pPr>
            <a:endParaRPr lang="ja-JP" altLang="en-US" sz="2800" b="1"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pPr algn="ctr" eaLnBrk="1" fontAlgn="auto" hangingPunct="1">
              <a:spcAft>
                <a:spcPts val="0"/>
              </a:spcAft>
              <a:defRPr/>
            </a:pPr>
            <a:r>
              <a:rPr lang="ja-JP" altLang="en-US" sz="4400" b="1" dirty="0" smtClean="0">
                <a:solidFill>
                  <a:srgbClr val="0070C0"/>
                </a:solidFill>
              </a:rPr>
              <a:t>研究目的</a:t>
            </a:r>
            <a:endParaRPr lang="ja-JP" altLang="en-US" sz="4400" b="1" dirty="0">
              <a:solidFill>
                <a:srgbClr val="0070C0"/>
              </a:solidFill>
            </a:endParaRPr>
          </a:p>
        </p:txBody>
      </p:sp>
      <p:sp>
        <p:nvSpPr>
          <p:cNvPr id="26626" name="コンテンツ プレースホルダ 10"/>
          <p:cNvSpPr>
            <a:spLocks noGrp="1"/>
          </p:cNvSpPr>
          <p:nvPr>
            <p:ph sz="quarter" idx="1"/>
          </p:nvPr>
        </p:nvSpPr>
        <p:spPr>
          <a:xfrm>
            <a:off x="468313" y="1628775"/>
            <a:ext cx="7467600" cy="4873625"/>
          </a:xfrm>
        </p:spPr>
        <p:txBody>
          <a:bodyPr/>
          <a:lstStyle/>
          <a:p>
            <a:pPr eaLnBrk="1" hangingPunct="1">
              <a:buFont typeface="Wingdings" pitchFamily="2" charset="2"/>
              <a:buNone/>
            </a:pPr>
            <a:endParaRPr lang="en-US" altLang="ja-JP" smtClean="0"/>
          </a:p>
          <a:p>
            <a:pPr eaLnBrk="1" hangingPunct="1">
              <a:buFont typeface="Wingdings" pitchFamily="2" charset="2"/>
              <a:buChar char="l"/>
            </a:pPr>
            <a:r>
              <a:rPr lang="ja-JP" altLang="en-US" sz="3200" b="1" smtClean="0"/>
              <a:t>グラフィック用の演算目的に開発された</a:t>
            </a:r>
            <a:r>
              <a:rPr lang="en-US" altLang="ja-JP" sz="3200" b="1" smtClean="0"/>
              <a:t>GPU</a:t>
            </a:r>
            <a:r>
              <a:rPr lang="ja-JP" altLang="en-US" sz="3200" b="1" smtClean="0"/>
              <a:t>は高い並列計算能力を持っているとされる。</a:t>
            </a:r>
          </a:p>
          <a:p>
            <a:pPr eaLnBrk="1" hangingPunct="1">
              <a:buFont typeface="Wingdings" pitchFamily="2" charset="2"/>
              <a:buChar char="l"/>
            </a:pPr>
            <a:endParaRPr lang="ja-JP" altLang="en-US" sz="3200" b="1" smtClean="0"/>
          </a:p>
          <a:p>
            <a:pPr eaLnBrk="1" hangingPunct="1">
              <a:buFont typeface="Wingdings" pitchFamily="2" charset="2"/>
              <a:buChar char="l"/>
            </a:pPr>
            <a:r>
              <a:rPr lang="ja-JP" altLang="en-US" sz="3200" b="1" smtClean="0"/>
              <a:t>この能力を利用し、科学的数値計算において、従来の</a:t>
            </a:r>
            <a:r>
              <a:rPr lang="en-US" altLang="ja-JP" sz="3200" b="1" smtClean="0"/>
              <a:t>CPU</a:t>
            </a:r>
            <a:r>
              <a:rPr lang="ja-JP" altLang="en-US" sz="3200" b="1" smtClean="0"/>
              <a:t>を用いるシミュレーションに対し、どの程度</a:t>
            </a:r>
            <a:r>
              <a:rPr lang="en-US" altLang="ja-JP" sz="3200" b="1" smtClean="0"/>
              <a:t>CPU</a:t>
            </a:r>
            <a:r>
              <a:rPr lang="ja-JP" altLang="en-US" sz="3200" b="1" smtClean="0"/>
              <a:t>と</a:t>
            </a:r>
            <a:r>
              <a:rPr lang="en-US" altLang="ja-JP" sz="3200" b="1" smtClean="0"/>
              <a:t>GPU</a:t>
            </a:r>
            <a:r>
              <a:rPr lang="ja-JP" altLang="en-US" sz="3200" b="1" smtClean="0"/>
              <a:t>の性能が違うかを調べることを目的とする。</a:t>
            </a:r>
            <a:endParaRPr lang="en-US" altLang="ja-JP" sz="3200" b="1" smtClean="0"/>
          </a:p>
          <a:p>
            <a:pPr eaLnBrk="1" hangingPunct="1">
              <a:buFont typeface="Wingdings" pitchFamily="2" charset="2"/>
              <a:buChar char="l"/>
            </a:pPr>
            <a:endParaRPr lang="en-US" altLang="ja-JP" sz="3200" b="1" smtClean="0"/>
          </a:p>
          <a:p>
            <a:pPr eaLnBrk="1" hangingPunct="1">
              <a:buFont typeface="Wingdings" pitchFamily="2" charset="2"/>
              <a:buNone/>
            </a:pPr>
            <a:endParaRPr lang="ja-JP" altLang="en-US" sz="3200"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bwMode="auto">
          <a:xfrm>
            <a:off x="468313" y="188913"/>
            <a:ext cx="7467600" cy="782637"/>
          </a:xfrm>
        </p:spPr>
        <p:txBody>
          <a:bodyPr wrap="square" lIns="91440" tIns="45720" rIns="91440" bIns="45720" numCol="1" anchorCtr="0" compatLnSpc="1">
            <a:prstTxWarp prst="textNoShape">
              <a:avLst/>
            </a:prstTxWarp>
          </a:bodyPr>
          <a:lstStyle/>
          <a:p>
            <a:pPr algn="ctr" eaLnBrk="1" hangingPunct="1"/>
            <a:r>
              <a:rPr lang="en-US" altLang="ja-JP" sz="3600" b="1" cap="none" smtClean="0">
                <a:solidFill>
                  <a:srgbClr val="0070C0"/>
                </a:solidFill>
              </a:rPr>
              <a:t>GPU</a:t>
            </a:r>
            <a:r>
              <a:rPr lang="ja-JP" altLang="en-US" sz="3600" b="1" cap="none" smtClean="0">
                <a:solidFill>
                  <a:srgbClr val="0070C0"/>
                </a:solidFill>
              </a:rPr>
              <a:t>とは</a:t>
            </a:r>
          </a:p>
        </p:txBody>
      </p:sp>
      <p:sp>
        <p:nvSpPr>
          <p:cNvPr id="27650" name="コンテンツ プレースホルダ 2"/>
          <p:cNvSpPr>
            <a:spLocks noGrp="1"/>
          </p:cNvSpPr>
          <p:nvPr>
            <p:ph sz="quarter" idx="1"/>
          </p:nvPr>
        </p:nvSpPr>
        <p:spPr>
          <a:xfrm>
            <a:off x="457200" y="1196975"/>
            <a:ext cx="7467600" cy="5276850"/>
          </a:xfrm>
        </p:spPr>
        <p:txBody>
          <a:bodyPr/>
          <a:lstStyle/>
          <a:p>
            <a:pPr eaLnBrk="1" hangingPunct="1">
              <a:buFont typeface="Wingdings" pitchFamily="2" charset="2"/>
              <a:buChar char="l"/>
            </a:pPr>
            <a:r>
              <a:rPr lang="ja-JP" altLang="en-US" sz="2800" b="1" smtClean="0"/>
              <a:t>グラフィックボードに搭載されていて、３</a:t>
            </a:r>
            <a:r>
              <a:rPr lang="en-US" altLang="ja-JP" sz="2800" b="1" smtClean="0"/>
              <a:t>D</a:t>
            </a:r>
            <a:r>
              <a:rPr lang="ja-JP" altLang="en-US" sz="2800" b="1" smtClean="0"/>
              <a:t>グラフィックスの表示に必要な計算処理を行うプロセッサ</a:t>
            </a:r>
            <a:r>
              <a:rPr lang="en-US" altLang="ja-JP" sz="2800" b="1" smtClean="0">
                <a:latin typeface="ＭＳ Ｐ明朝" pitchFamily="18" charset="-128"/>
              </a:rPr>
              <a:t>(</a:t>
            </a:r>
            <a:r>
              <a:rPr lang="en-US" altLang="ja-JP" sz="2000" b="1" smtClean="0">
                <a:latin typeface="ＭＳ Ｐ明朝" pitchFamily="18" charset="-128"/>
              </a:rPr>
              <a:t>Graphics Processing Unit</a:t>
            </a:r>
            <a:r>
              <a:rPr lang="en-US" altLang="ja-JP" sz="1800" smtClean="0">
                <a:latin typeface="ＭＳ Ｐ明朝" pitchFamily="18" charset="-128"/>
              </a:rPr>
              <a:t> </a:t>
            </a:r>
            <a:r>
              <a:rPr lang="en-US" altLang="ja-JP" sz="2800" b="1" smtClean="0">
                <a:latin typeface="ＭＳ Ｐ明朝" pitchFamily="18" charset="-128"/>
              </a:rPr>
              <a:t>)</a:t>
            </a:r>
          </a:p>
          <a:p>
            <a:pPr eaLnBrk="1" hangingPunct="1">
              <a:buFont typeface="Wingdings" pitchFamily="2" charset="2"/>
              <a:buChar char="l"/>
            </a:pPr>
            <a:endParaRPr lang="en-US" altLang="ja-JP" sz="2800" b="1" smtClean="0"/>
          </a:p>
          <a:p>
            <a:pPr eaLnBrk="1" hangingPunct="1">
              <a:buFont typeface="Wingdings" pitchFamily="2" charset="2"/>
              <a:buChar char="l"/>
            </a:pPr>
            <a:r>
              <a:rPr lang="ja-JP" altLang="en-US" sz="2800" b="1" smtClean="0"/>
              <a:t>高い並列計算能力を持っており、この能力をグラフィック描画だけでなく汎用の数値計算にも利用することに近年注目が集まっている。</a:t>
            </a:r>
            <a:r>
              <a:rPr lang="en-US" altLang="ja-JP" sz="2800" b="1" smtClean="0"/>
              <a:t> </a:t>
            </a:r>
          </a:p>
          <a:p>
            <a:pPr eaLnBrk="1" hangingPunct="1">
              <a:buFont typeface="Wingdings" pitchFamily="2" charset="2"/>
              <a:buChar char="l"/>
            </a:pPr>
            <a:endParaRPr lang="en-US" altLang="ja-JP" sz="2800" b="1" smtClean="0"/>
          </a:p>
          <a:p>
            <a:pPr eaLnBrk="1" hangingPunct="1">
              <a:buFont typeface="Wingdings" pitchFamily="2" charset="2"/>
              <a:buChar char="l"/>
            </a:pPr>
            <a:r>
              <a:rPr lang="ja-JP" altLang="en-US" sz="2800" b="1" smtClean="0"/>
              <a:t>本研究で使用した</a:t>
            </a:r>
            <a:r>
              <a:rPr lang="en-US" altLang="ja-JP" sz="2800" b="1" smtClean="0"/>
              <a:t>GPU</a:t>
            </a:r>
            <a:r>
              <a:rPr lang="ja-JP" altLang="en-US" sz="2800" b="1" smtClean="0"/>
              <a:t>は“</a:t>
            </a:r>
            <a:r>
              <a:rPr lang="en-US" altLang="ja-JP" sz="2800" b="1" smtClean="0"/>
              <a:t>GeForce GTX 285</a:t>
            </a:r>
            <a:r>
              <a:rPr lang="ja-JP" altLang="en-US" sz="2800" b="1" smtClean="0"/>
              <a:t>（</a:t>
            </a:r>
            <a:r>
              <a:rPr lang="en-US" altLang="ja-JP" sz="2800" b="1" smtClean="0"/>
              <a:t>2009</a:t>
            </a:r>
            <a:r>
              <a:rPr lang="ja-JP" altLang="en-US" sz="2800" b="1" smtClean="0"/>
              <a:t>年製）”でコア数は</a:t>
            </a:r>
            <a:r>
              <a:rPr lang="en-US" altLang="ja-JP" sz="2800" b="1" smtClean="0"/>
              <a:t>240</a:t>
            </a:r>
            <a:r>
              <a:rPr lang="ja-JP" altLang="en-US" sz="2800" b="1" smtClean="0"/>
              <a:t>個、メモリは</a:t>
            </a:r>
            <a:r>
              <a:rPr lang="en-US" altLang="ja-JP" sz="2800" b="1" smtClean="0"/>
              <a:t>1GB</a:t>
            </a:r>
            <a:r>
              <a:rPr lang="ja-JP" altLang="en-US" sz="2800" b="1" smtClean="0"/>
              <a:t>である。</a:t>
            </a:r>
            <a:r>
              <a:rPr lang="en-US" altLang="ja-JP" sz="2800" b="1" smtClean="0"/>
              <a:t>CPU</a:t>
            </a:r>
            <a:r>
              <a:rPr lang="ja-JP" altLang="en-US" sz="2800" b="1" smtClean="0"/>
              <a:t>は</a:t>
            </a:r>
            <a:r>
              <a:rPr lang="en-US" altLang="ja-JP" sz="2800" b="1" smtClean="0"/>
              <a:t>Core2</a:t>
            </a:r>
            <a:r>
              <a:rPr lang="ja-JP" altLang="en-US" sz="2800" b="1" smtClean="0"/>
              <a:t>　</a:t>
            </a:r>
            <a:r>
              <a:rPr lang="en-US" altLang="ja-JP" sz="2800" b="1" smtClean="0"/>
              <a:t>Quad</a:t>
            </a:r>
            <a:r>
              <a:rPr lang="ja-JP" altLang="en-US" sz="2800" b="1" smtClean="0"/>
              <a:t>　</a:t>
            </a:r>
            <a:r>
              <a:rPr lang="en-US" altLang="ja-JP" sz="2800" b="1" smtClean="0"/>
              <a:t>Q9650 3.00GH</a:t>
            </a:r>
            <a:r>
              <a:rPr lang="ja-JP" altLang="en-US" sz="2800" b="1" smtClean="0"/>
              <a:t>ｚ、メモリ８</a:t>
            </a:r>
            <a:r>
              <a:rPr lang="en-US" altLang="ja-JP" sz="2800" b="1" smtClean="0"/>
              <a:t>GB</a:t>
            </a:r>
            <a:r>
              <a:rPr lang="ja-JP" altLang="en-US" sz="2800" b="1" smtClean="0"/>
              <a:t>である。</a:t>
            </a:r>
          </a:p>
          <a:p>
            <a:pPr eaLnBrk="1" hangingPunct="1">
              <a:buFont typeface="Wingdings" pitchFamily="2" charset="2"/>
              <a:buNone/>
            </a:pPr>
            <a:endParaRPr lang="ja-JP" altLang="en-US" sz="2800" b="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タイトル 1"/>
          <p:cNvSpPr>
            <a:spLocks noGrp="1"/>
          </p:cNvSpPr>
          <p:nvPr>
            <p:ph type="title"/>
          </p:nvPr>
        </p:nvSpPr>
        <p:spPr bwMode="auto">
          <a:solidFill>
            <a:schemeClr val="bg1"/>
          </a:solidFill>
          <a:ln>
            <a:solidFill>
              <a:schemeClr val="bg1"/>
            </a:solidFill>
          </a:ln>
        </p:spPr>
        <p:txBody>
          <a:bodyPr wrap="square" lIns="91440" tIns="45720" rIns="91440" bIns="45720" numCol="1" anchorCtr="0" compatLnSpc="1">
            <a:prstTxWarp prst="textNoShape">
              <a:avLst/>
            </a:prstTxWarp>
            <a:normAutofit fontScale="90000"/>
          </a:bodyPr>
          <a:lstStyle/>
          <a:p>
            <a:pPr algn="ctr" eaLnBrk="1" hangingPunct="1">
              <a:defRPr/>
            </a:pPr>
            <a:r>
              <a:rPr lang="en-US" altLang="ja-JP" sz="3600" b="1" cap="none" dirty="0" smtClean="0">
                <a:solidFill>
                  <a:srgbClr val="0070C0"/>
                </a:solidFill>
              </a:rPr>
              <a:t/>
            </a:r>
            <a:br>
              <a:rPr lang="en-US" altLang="ja-JP" sz="3600" b="1" cap="none" dirty="0" smtClean="0">
                <a:solidFill>
                  <a:srgbClr val="0070C0"/>
                </a:solidFill>
              </a:rPr>
            </a:br>
            <a:r>
              <a:rPr lang="en-US" altLang="ja-JP" sz="3600" b="1" cap="none" dirty="0" smtClean="0">
                <a:solidFill>
                  <a:srgbClr val="0070C0"/>
                </a:solidFill>
              </a:rPr>
              <a:t>CUDA</a:t>
            </a:r>
            <a:r>
              <a:rPr lang="ja-JP" altLang="en-US" sz="3600" b="1" cap="none" dirty="0" smtClean="0">
                <a:solidFill>
                  <a:srgbClr val="0070C0"/>
                </a:solidFill>
              </a:rPr>
              <a:t>とは</a:t>
            </a:r>
          </a:p>
        </p:txBody>
      </p:sp>
      <p:sp>
        <p:nvSpPr>
          <p:cNvPr id="28674" name="コンテンツ プレースホルダ 2"/>
          <p:cNvSpPr>
            <a:spLocks noGrp="1"/>
          </p:cNvSpPr>
          <p:nvPr>
            <p:ph sz="quarter" idx="1"/>
          </p:nvPr>
        </p:nvSpPr>
        <p:spPr>
          <a:xfrm>
            <a:off x="457200" y="1600200"/>
            <a:ext cx="7467600" cy="4873625"/>
          </a:xfrm>
        </p:spPr>
        <p:txBody>
          <a:bodyPr/>
          <a:lstStyle/>
          <a:p>
            <a:pPr eaLnBrk="1" hangingPunct="1">
              <a:buFont typeface="Wingdings" pitchFamily="2" charset="2"/>
              <a:buChar char="l"/>
            </a:pPr>
            <a:endParaRPr lang="en-US" altLang="ja-JP" sz="2600" b="1" smtClean="0"/>
          </a:p>
          <a:p>
            <a:pPr eaLnBrk="1" hangingPunct="1">
              <a:buFont typeface="Wingdings" pitchFamily="2" charset="2"/>
              <a:buChar char="l"/>
            </a:pPr>
            <a:r>
              <a:rPr lang="en-US" altLang="ja-JP" sz="2800" b="1" smtClean="0"/>
              <a:t>NVIDIA</a:t>
            </a:r>
            <a:r>
              <a:rPr lang="ja-JP" altLang="en-US" sz="2800" b="1" smtClean="0"/>
              <a:t>社が提供する</a:t>
            </a:r>
            <a:r>
              <a:rPr lang="en-US" altLang="ja-JP" sz="2800" b="1" smtClean="0"/>
              <a:t>GPU</a:t>
            </a:r>
            <a:r>
              <a:rPr lang="ja-JP" altLang="en-US" sz="2800" b="1" smtClean="0"/>
              <a:t>向けの</a:t>
            </a:r>
            <a:r>
              <a:rPr lang="en-US" altLang="ja-JP" sz="2800" b="1" smtClean="0"/>
              <a:t>C</a:t>
            </a:r>
            <a:r>
              <a:rPr lang="ja-JP" altLang="en-US" sz="2800" b="1" smtClean="0"/>
              <a:t>言語の統合開発環境であり、コンパイラやライブラリなどから構成されている。</a:t>
            </a:r>
          </a:p>
          <a:p>
            <a:pPr eaLnBrk="1" hangingPunct="1">
              <a:buFont typeface="Wingdings" pitchFamily="2" charset="2"/>
              <a:buChar char="l"/>
            </a:pPr>
            <a:endParaRPr lang="en-US" altLang="ja-JP" sz="2600" b="1" smtClean="0"/>
          </a:p>
          <a:p>
            <a:pPr eaLnBrk="1" hangingPunct="1">
              <a:buFont typeface="Wingdings" pitchFamily="2" charset="2"/>
              <a:buChar char="l"/>
            </a:pPr>
            <a:endParaRPr lang="en-US" altLang="ja-JP" sz="2600" b="1" smtClean="0"/>
          </a:p>
          <a:p>
            <a:pPr eaLnBrk="1" hangingPunct="1">
              <a:buFont typeface="Wingdings" pitchFamily="2" charset="2"/>
              <a:buChar char="l"/>
            </a:pPr>
            <a:r>
              <a:rPr lang="en-US" altLang="ja-JP" sz="2800" b="1" smtClean="0"/>
              <a:t>CUDA</a:t>
            </a:r>
            <a:r>
              <a:rPr lang="ja-JP" altLang="en-US" sz="2800" b="1" smtClean="0"/>
              <a:t>で</a:t>
            </a:r>
            <a:r>
              <a:rPr lang="en-US" altLang="ja-JP" sz="2800" b="1" smtClean="0"/>
              <a:t>GPU</a:t>
            </a:r>
            <a:r>
              <a:rPr lang="ja-JP" altLang="en-US" sz="2800" b="1" smtClean="0"/>
              <a:t>向けのプログラムを開発するには</a:t>
            </a:r>
            <a:r>
              <a:rPr lang="en-US" altLang="ja-JP" sz="2800" b="1" smtClean="0"/>
              <a:t>NVIDIA</a:t>
            </a:r>
            <a:r>
              <a:rPr lang="ja-JP" altLang="en-US" sz="2800" b="1" smtClean="0"/>
              <a:t>社のグラフィックボードと対応している</a:t>
            </a:r>
            <a:r>
              <a:rPr lang="en-US" altLang="ja-JP" sz="2800" b="1" smtClean="0"/>
              <a:t>OS</a:t>
            </a:r>
            <a:r>
              <a:rPr lang="ja-JP" altLang="en-US" sz="2800" b="1" smtClean="0"/>
              <a:t>（例えば</a:t>
            </a:r>
            <a:r>
              <a:rPr lang="en-US" altLang="ja-JP" sz="2800" b="1" smtClean="0"/>
              <a:t>Windows/Linux/Mac</a:t>
            </a:r>
            <a:r>
              <a:rPr lang="ja-JP" altLang="en-US" sz="2800" b="1" smtClean="0"/>
              <a:t>）が必要である。</a:t>
            </a:r>
          </a:p>
          <a:p>
            <a:pPr eaLnBrk="1" hangingPunct="1">
              <a:buFont typeface="Wingdings" pitchFamily="2" charset="2"/>
              <a:buChar char="l"/>
            </a:pPr>
            <a:endParaRPr lang="ja-JP" altLang="en-US" sz="26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idx="4294967295"/>
          </p:nvPr>
        </p:nvSpPr>
        <p:spPr bwMode="auto">
          <a:xfrm>
            <a:off x="827088" y="333375"/>
            <a:ext cx="7467600" cy="711200"/>
          </a:xfrm>
          <a:noFill/>
        </p:spPr>
        <p:txBody>
          <a:bodyPr wrap="square" lIns="91440" tIns="45720" rIns="91440" bIns="45720" numCol="1" anchorCtr="0" compatLnSpc="1">
            <a:prstTxWarp prst="textNoShape">
              <a:avLst/>
            </a:prstTxWarp>
          </a:bodyPr>
          <a:lstStyle/>
          <a:p>
            <a:r>
              <a:rPr lang="ja-JP" altLang="en-US" sz="3200" b="1" cap="none" smtClean="0">
                <a:solidFill>
                  <a:srgbClr val="0070C0"/>
                </a:solidFill>
              </a:rPr>
              <a:t>　　　</a:t>
            </a:r>
            <a:r>
              <a:rPr lang="ja-JP" altLang="en-US" sz="4000" b="1" cap="none" smtClean="0">
                <a:solidFill>
                  <a:srgbClr val="0070C0"/>
                </a:solidFill>
              </a:rPr>
              <a:t>　</a:t>
            </a:r>
            <a:r>
              <a:rPr lang="en-US" altLang="ja-JP" sz="4000" b="1" cap="none" smtClean="0">
                <a:solidFill>
                  <a:srgbClr val="0070C0"/>
                </a:solidFill>
              </a:rPr>
              <a:t>CUDA</a:t>
            </a:r>
            <a:r>
              <a:rPr lang="ja-JP" altLang="en-US" sz="4000" b="1" cap="none" smtClean="0">
                <a:solidFill>
                  <a:srgbClr val="0070C0"/>
                </a:solidFill>
              </a:rPr>
              <a:t>のメモリモデル</a:t>
            </a:r>
          </a:p>
        </p:txBody>
      </p:sp>
      <p:sp>
        <p:nvSpPr>
          <p:cNvPr id="29698" name="Rectangle 3"/>
          <p:cNvSpPr>
            <a:spLocks noGrp="1"/>
          </p:cNvSpPr>
          <p:nvPr>
            <p:ph type="body" idx="4294967295"/>
          </p:nvPr>
        </p:nvSpPr>
        <p:spPr>
          <a:xfrm>
            <a:off x="179388" y="1196975"/>
            <a:ext cx="7467600" cy="5205413"/>
          </a:xfrm>
        </p:spPr>
        <p:txBody>
          <a:bodyPr/>
          <a:lstStyle/>
          <a:p>
            <a:pPr>
              <a:lnSpc>
                <a:spcPct val="90000"/>
              </a:lnSpc>
            </a:pPr>
            <a:r>
              <a:rPr lang="en-US" altLang="ja-JP" b="1" smtClean="0"/>
              <a:t>CUDA</a:t>
            </a:r>
            <a:r>
              <a:rPr lang="ja-JP" altLang="en-US" b="1" smtClean="0"/>
              <a:t>では主に、</a:t>
            </a:r>
          </a:p>
          <a:p>
            <a:pPr>
              <a:lnSpc>
                <a:spcPct val="90000"/>
              </a:lnSpc>
              <a:buFont typeface="Wingdings" pitchFamily="2" charset="2"/>
              <a:buNone/>
            </a:pPr>
            <a:r>
              <a:rPr lang="ja-JP" altLang="en-US" b="1" smtClean="0"/>
              <a:t>グローバルメモリと</a:t>
            </a:r>
          </a:p>
          <a:p>
            <a:pPr>
              <a:lnSpc>
                <a:spcPct val="90000"/>
              </a:lnSpc>
              <a:buFont typeface="Wingdings" pitchFamily="2" charset="2"/>
              <a:buNone/>
            </a:pPr>
            <a:r>
              <a:rPr lang="ja-JP" altLang="en-US" b="1" smtClean="0"/>
              <a:t>シェアードメモリを使う。</a:t>
            </a:r>
          </a:p>
          <a:p>
            <a:pPr>
              <a:lnSpc>
                <a:spcPct val="90000"/>
              </a:lnSpc>
            </a:pPr>
            <a:endParaRPr lang="ja-JP" altLang="en-US" sz="2800" b="1" smtClean="0"/>
          </a:p>
          <a:p>
            <a:pPr>
              <a:lnSpc>
                <a:spcPct val="90000"/>
              </a:lnSpc>
            </a:pPr>
            <a:r>
              <a:rPr lang="ja-JP" altLang="en-US" b="1" smtClean="0"/>
              <a:t>グローバルメモリの特徴</a:t>
            </a:r>
          </a:p>
          <a:p>
            <a:pPr>
              <a:lnSpc>
                <a:spcPct val="90000"/>
              </a:lnSpc>
              <a:buFont typeface="Wingdings" pitchFamily="2" charset="2"/>
              <a:buNone/>
            </a:pPr>
            <a:r>
              <a:rPr lang="ja-JP" altLang="en-US" b="1" smtClean="0"/>
              <a:t>はアクセス速度が低速で</a:t>
            </a:r>
          </a:p>
          <a:p>
            <a:pPr>
              <a:lnSpc>
                <a:spcPct val="90000"/>
              </a:lnSpc>
              <a:buFont typeface="Wingdings" pitchFamily="2" charset="2"/>
              <a:buNone/>
            </a:pPr>
            <a:r>
              <a:rPr lang="ja-JP" altLang="en-US" b="1" smtClean="0"/>
              <a:t>大容量のデータを</a:t>
            </a:r>
          </a:p>
          <a:p>
            <a:pPr>
              <a:lnSpc>
                <a:spcPct val="90000"/>
              </a:lnSpc>
              <a:buFont typeface="Wingdings" pitchFamily="2" charset="2"/>
              <a:buNone/>
            </a:pPr>
            <a:r>
              <a:rPr lang="ja-JP" altLang="en-US" b="1" smtClean="0"/>
              <a:t>記憶できる。</a:t>
            </a:r>
          </a:p>
          <a:p>
            <a:pPr>
              <a:lnSpc>
                <a:spcPct val="90000"/>
              </a:lnSpc>
            </a:pPr>
            <a:endParaRPr lang="ja-JP" altLang="en-US" sz="2800" b="1" smtClean="0"/>
          </a:p>
          <a:p>
            <a:pPr>
              <a:lnSpc>
                <a:spcPct val="90000"/>
              </a:lnSpc>
            </a:pPr>
            <a:r>
              <a:rPr lang="ja-JP" altLang="en-US" b="1" smtClean="0"/>
              <a:t>シェアードメモリの特徴は</a:t>
            </a:r>
          </a:p>
          <a:p>
            <a:pPr>
              <a:lnSpc>
                <a:spcPct val="90000"/>
              </a:lnSpc>
              <a:buFont typeface="Wingdings" pitchFamily="2" charset="2"/>
              <a:buNone/>
            </a:pPr>
            <a:r>
              <a:rPr lang="ja-JP" altLang="en-US" b="1" smtClean="0"/>
              <a:t>アクセス速度が高速で記</a:t>
            </a:r>
          </a:p>
          <a:p>
            <a:pPr>
              <a:lnSpc>
                <a:spcPct val="90000"/>
              </a:lnSpc>
              <a:buFont typeface="Wingdings" pitchFamily="2" charset="2"/>
              <a:buNone/>
            </a:pPr>
            <a:r>
              <a:rPr lang="ja-JP" altLang="en-US" b="1" smtClean="0"/>
              <a:t>憶できるデータが少ない</a:t>
            </a:r>
            <a:r>
              <a:rPr lang="ja-JP" altLang="en-US" sz="2800" b="1" smtClean="0"/>
              <a:t>。</a:t>
            </a:r>
          </a:p>
        </p:txBody>
      </p:sp>
      <p:pic>
        <p:nvPicPr>
          <p:cNvPr id="29699" name="Picture 6"/>
          <p:cNvPicPr>
            <a:picLocks noChangeAspect="1" noChangeArrowheads="1"/>
          </p:cNvPicPr>
          <p:nvPr/>
        </p:nvPicPr>
        <p:blipFill>
          <a:blip r:embed="rId2"/>
          <a:srcRect/>
          <a:stretch>
            <a:fillRect/>
          </a:stretch>
        </p:blipFill>
        <p:spPr bwMode="auto">
          <a:xfrm>
            <a:off x="3717925" y="981075"/>
            <a:ext cx="5426075" cy="5876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1"/>
          <p:cNvSpPr>
            <a:spLocks noGrp="1"/>
          </p:cNvSpPr>
          <p:nvPr>
            <p:ph type="title"/>
          </p:nvPr>
        </p:nvSpPr>
        <p:spPr bwMode="auto">
          <a:xfrm>
            <a:off x="468313" y="260350"/>
            <a:ext cx="7467600" cy="1143000"/>
          </a:xfrm>
        </p:spPr>
        <p:txBody>
          <a:bodyPr wrap="square" lIns="91440" tIns="45720" rIns="91440" bIns="45720" numCol="1" anchorCtr="0" compatLnSpc="1">
            <a:prstTxWarp prst="textNoShape">
              <a:avLst/>
            </a:prstTxWarp>
          </a:bodyPr>
          <a:lstStyle/>
          <a:p>
            <a:pPr algn="ctr" eaLnBrk="1" hangingPunct="1"/>
            <a:r>
              <a:rPr lang="ja-JP" altLang="en-US" sz="3600" b="1" cap="none" smtClean="0">
                <a:solidFill>
                  <a:srgbClr val="0070C0"/>
                </a:solidFill>
              </a:rPr>
              <a:t>　行列計算</a:t>
            </a:r>
          </a:p>
        </p:txBody>
      </p:sp>
      <p:sp>
        <p:nvSpPr>
          <p:cNvPr id="30722" name="コンテンツ プレースホルダ 2"/>
          <p:cNvSpPr>
            <a:spLocks noGrp="1"/>
          </p:cNvSpPr>
          <p:nvPr>
            <p:ph sz="quarter" idx="1"/>
          </p:nvPr>
        </p:nvSpPr>
        <p:spPr>
          <a:xfrm>
            <a:off x="611188" y="1628775"/>
            <a:ext cx="7467600" cy="4873625"/>
          </a:xfrm>
          <a:solidFill>
            <a:schemeClr val="bg1"/>
          </a:solidFill>
          <a:ln>
            <a:solidFill>
              <a:schemeClr val="bg1"/>
            </a:solidFill>
          </a:ln>
        </p:spPr>
        <p:txBody>
          <a:bodyPr/>
          <a:lstStyle/>
          <a:p>
            <a:pPr eaLnBrk="1" hangingPunct="1">
              <a:spcAft>
                <a:spcPts val="1413"/>
              </a:spcAft>
              <a:buFont typeface="Wingdings" pitchFamily="2" charset="2"/>
              <a:buChar char="l"/>
            </a:pPr>
            <a:r>
              <a:rPr lang="en-US" altLang="ja-JP" sz="2800" b="1" smtClean="0"/>
              <a:t>n</a:t>
            </a:r>
            <a:r>
              <a:rPr lang="ja-JP" altLang="en-US" sz="2800" b="1" smtClean="0"/>
              <a:t>行</a:t>
            </a:r>
            <a:r>
              <a:rPr lang="en-US" altLang="ja-JP" sz="2800" b="1" smtClean="0"/>
              <a:t>m</a:t>
            </a:r>
            <a:r>
              <a:rPr lang="ja-JP" altLang="en-US" sz="2800" b="1" smtClean="0"/>
              <a:t>列の成分が</a:t>
            </a:r>
            <a:r>
              <a:rPr lang="en-US" altLang="ja-JP" sz="2800" b="1" smtClean="0"/>
              <a:t>n+m-1</a:t>
            </a:r>
            <a:r>
              <a:rPr lang="ja-JP" altLang="en-US" sz="2800" b="1" smtClean="0"/>
              <a:t>の正方行列（サイズ</a:t>
            </a:r>
            <a:r>
              <a:rPr lang="en-US" altLang="ja-JP" sz="2800" b="1" smtClean="0"/>
              <a:t>N</a:t>
            </a:r>
            <a:r>
              <a:rPr lang="ja-JP" altLang="en-US" sz="2800" b="1" smtClean="0"/>
              <a:t>＊</a:t>
            </a:r>
            <a:r>
              <a:rPr lang="en-US" altLang="ja-JP" sz="2800" b="1" smtClean="0"/>
              <a:t>N</a:t>
            </a:r>
            <a:r>
              <a:rPr lang="ja-JP" altLang="en-US" sz="2800" b="1" smtClean="0"/>
              <a:t>）の積を計算した。</a:t>
            </a:r>
          </a:p>
          <a:p>
            <a:pPr eaLnBrk="1" hangingPunct="1">
              <a:spcAft>
                <a:spcPts val="1413"/>
              </a:spcAft>
              <a:buFont typeface="Wingdings" pitchFamily="2" charset="2"/>
              <a:buChar char="l"/>
            </a:pPr>
            <a:r>
              <a:rPr lang="ja-JP" altLang="en-US" sz="2800" b="1" smtClean="0"/>
              <a:t>行列計算を用いた理由は並列計算に向いているため、演算速度の違いを比較するのに向いていると考えたからである。</a:t>
            </a:r>
            <a:r>
              <a:rPr lang="ja-JP" altLang="en-US" sz="1800" b="1" smtClean="0"/>
              <a:t>　</a:t>
            </a:r>
            <a:endParaRPr lang="en-US" altLang="ja-JP" sz="1800" b="1" smtClean="0"/>
          </a:p>
          <a:p>
            <a:pPr eaLnBrk="1" hangingPunct="1">
              <a:spcAft>
                <a:spcPts val="1413"/>
              </a:spcAft>
              <a:buFont typeface="Wingdings" pitchFamily="2" charset="2"/>
              <a:buNone/>
            </a:pPr>
            <a:r>
              <a:rPr lang="ja-JP" altLang="en-US" sz="1800" b="1" smtClean="0"/>
              <a:t>　　　　１　　２　　　</a:t>
            </a:r>
            <a:r>
              <a:rPr lang="ja-JP" altLang="en-US" sz="1800" b="1" smtClean="0">
                <a:solidFill>
                  <a:srgbClr val="FF0000"/>
                </a:solidFill>
              </a:rPr>
              <a:t>１　　２　　　　　　　</a:t>
            </a:r>
            <a:r>
              <a:rPr lang="ja-JP" altLang="en-US" sz="1800" b="1" smtClean="0"/>
              <a:t>１＊</a:t>
            </a:r>
            <a:r>
              <a:rPr lang="ja-JP" altLang="en-US" sz="1800" b="1" smtClean="0">
                <a:solidFill>
                  <a:srgbClr val="FF0000"/>
                </a:solidFill>
              </a:rPr>
              <a:t>１</a:t>
            </a:r>
            <a:r>
              <a:rPr lang="ja-JP" altLang="en-US" sz="1800" b="1" smtClean="0"/>
              <a:t>＋２＊</a:t>
            </a:r>
            <a:r>
              <a:rPr lang="ja-JP" altLang="en-US" sz="1800" b="1" smtClean="0">
                <a:solidFill>
                  <a:srgbClr val="FF0000"/>
                </a:solidFill>
              </a:rPr>
              <a:t>３　　</a:t>
            </a:r>
            <a:r>
              <a:rPr lang="ja-JP" altLang="en-US" sz="1800" b="1" smtClean="0"/>
              <a:t>１＊</a:t>
            </a:r>
            <a:r>
              <a:rPr lang="ja-JP" altLang="en-US" sz="1800" b="1" smtClean="0">
                <a:solidFill>
                  <a:srgbClr val="FF0000"/>
                </a:solidFill>
              </a:rPr>
              <a:t>２</a:t>
            </a:r>
            <a:r>
              <a:rPr lang="ja-JP" altLang="en-US" sz="1800" b="1" smtClean="0"/>
              <a:t>＋２＊</a:t>
            </a:r>
            <a:r>
              <a:rPr lang="ja-JP" altLang="en-US" sz="1800" b="1" smtClean="0">
                <a:solidFill>
                  <a:srgbClr val="FF0000"/>
                </a:solidFill>
              </a:rPr>
              <a:t>４</a:t>
            </a:r>
            <a:endParaRPr lang="en-US" altLang="ja-JP" sz="1800" b="1" smtClean="0">
              <a:solidFill>
                <a:srgbClr val="FF0000"/>
              </a:solidFill>
            </a:endParaRPr>
          </a:p>
          <a:p>
            <a:pPr eaLnBrk="1" hangingPunct="1">
              <a:spcAft>
                <a:spcPts val="1413"/>
              </a:spcAft>
              <a:buFont typeface="Wingdings" pitchFamily="2" charset="2"/>
              <a:buNone/>
            </a:pPr>
            <a:r>
              <a:rPr lang="ja-JP" altLang="en-US" sz="1800" b="1" smtClean="0"/>
              <a:t>　　　　３　　４　　　</a:t>
            </a:r>
            <a:r>
              <a:rPr lang="ja-JP" altLang="en-US" sz="1800" b="1" smtClean="0">
                <a:solidFill>
                  <a:srgbClr val="FF0000"/>
                </a:solidFill>
              </a:rPr>
              <a:t>３　　４　　　　　　　</a:t>
            </a:r>
            <a:r>
              <a:rPr lang="ja-JP" altLang="en-US" sz="1800" b="1" smtClean="0"/>
              <a:t>３＊</a:t>
            </a:r>
            <a:r>
              <a:rPr lang="ja-JP" altLang="en-US" sz="1800" b="1" smtClean="0">
                <a:solidFill>
                  <a:srgbClr val="FF0000"/>
                </a:solidFill>
              </a:rPr>
              <a:t>１</a:t>
            </a:r>
            <a:r>
              <a:rPr lang="ja-JP" altLang="en-US" sz="1800" b="1" smtClean="0"/>
              <a:t>＋４＊</a:t>
            </a:r>
            <a:r>
              <a:rPr lang="ja-JP" altLang="en-US" sz="1800" b="1" smtClean="0">
                <a:solidFill>
                  <a:srgbClr val="FF0000"/>
                </a:solidFill>
              </a:rPr>
              <a:t>３　　</a:t>
            </a:r>
            <a:r>
              <a:rPr lang="ja-JP" altLang="en-US" sz="1800" b="1" smtClean="0"/>
              <a:t>３＊</a:t>
            </a:r>
            <a:r>
              <a:rPr lang="ja-JP" altLang="en-US" sz="1800" b="1" smtClean="0">
                <a:solidFill>
                  <a:srgbClr val="FF0000"/>
                </a:solidFill>
              </a:rPr>
              <a:t>２</a:t>
            </a:r>
            <a:r>
              <a:rPr lang="ja-JP" altLang="en-US" sz="1800" b="1" smtClean="0"/>
              <a:t>＋４＊</a:t>
            </a:r>
            <a:r>
              <a:rPr lang="ja-JP" altLang="en-US" sz="1800" b="1" smtClean="0">
                <a:solidFill>
                  <a:srgbClr val="FF0000"/>
                </a:solidFill>
              </a:rPr>
              <a:t>４</a:t>
            </a:r>
            <a:endParaRPr lang="en-US" altLang="ja-JP" sz="1800" b="1" smtClean="0">
              <a:solidFill>
                <a:srgbClr val="FF0000"/>
              </a:solidFill>
            </a:endParaRPr>
          </a:p>
          <a:p>
            <a:pPr eaLnBrk="1" hangingPunct="1">
              <a:spcAft>
                <a:spcPts val="1413"/>
              </a:spcAft>
              <a:buFont typeface="Wingdings" pitchFamily="2" charset="2"/>
              <a:buNone/>
            </a:pPr>
            <a:r>
              <a:rPr lang="ja-JP" altLang="en-US" sz="1800" b="1" smtClean="0">
                <a:solidFill>
                  <a:srgbClr val="FF0000"/>
                </a:solidFill>
              </a:rPr>
              <a:t>　　　　　　　　　　　　　　　　　　　　　　</a:t>
            </a:r>
            <a:r>
              <a:rPr lang="ja-JP" altLang="en-US" sz="1800" b="1" smtClean="0"/>
              <a:t>７　　１０</a:t>
            </a:r>
            <a:endParaRPr lang="en-US" altLang="ja-JP" sz="1800" b="1" smtClean="0"/>
          </a:p>
          <a:p>
            <a:pPr eaLnBrk="1" hangingPunct="1">
              <a:spcAft>
                <a:spcPts val="1413"/>
              </a:spcAft>
              <a:buFont typeface="Wingdings" pitchFamily="2" charset="2"/>
              <a:buNone/>
            </a:pPr>
            <a:r>
              <a:rPr lang="ja-JP" altLang="en-US" sz="1800" b="1" smtClean="0">
                <a:solidFill>
                  <a:srgbClr val="FF0000"/>
                </a:solidFill>
              </a:rPr>
              <a:t>　　　　　　　　　　　　　　　　　　　　　</a:t>
            </a:r>
            <a:r>
              <a:rPr lang="ja-JP" altLang="en-US" sz="1800" b="1" smtClean="0"/>
              <a:t>１５　　２２</a:t>
            </a:r>
            <a:endParaRPr lang="en-US" altLang="ja-JP" sz="1800" b="1" smtClean="0"/>
          </a:p>
        </p:txBody>
      </p:sp>
      <p:sp>
        <p:nvSpPr>
          <p:cNvPr id="8" name="大かっこ 7"/>
          <p:cNvSpPr/>
          <p:nvPr/>
        </p:nvSpPr>
        <p:spPr>
          <a:xfrm>
            <a:off x="1116013" y="4221163"/>
            <a:ext cx="1008062" cy="100806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9" name="大かっこ 8"/>
          <p:cNvSpPr/>
          <p:nvPr/>
        </p:nvSpPr>
        <p:spPr>
          <a:xfrm>
            <a:off x="2195513" y="4221163"/>
            <a:ext cx="936625" cy="100806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0" name="等号 9"/>
          <p:cNvSpPr/>
          <p:nvPr/>
        </p:nvSpPr>
        <p:spPr>
          <a:xfrm>
            <a:off x="3276600" y="4508500"/>
            <a:ext cx="503238" cy="360363"/>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13" name="等号 12"/>
          <p:cNvSpPr/>
          <p:nvPr/>
        </p:nvSpPr>
        <p:spPr>
          <a:xfrm>
            <a:off x="3276600" y="5589588"/>
            <a:ext cx="503238" cy="360362"/>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14" name="大かっこ 13"/>
          <p:cNvSpPr/>
          <p:nvPr/>
        </p:nvSpPr>
        <p:spPr>
          <a:xfrm>
            <a:off x="3779838" y="5300663"/>
            <a:ext cx="1223962" cy="100806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5" name="大かっこ 14"/>
          <p:cNvSpPr/>
          <p:nvPr/>
        </p:nvSpPr>
        <p:spPr>
          <a:xfrm>
            <a:off x="3779838" y="4221163"/>
            <a:ext cx="3384550" cy="100806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5"/>
          <p:cNvPicPr>
            <a:picLocks noGrp="1" noChangeAspect="1" noChangeArrowheads="1"/>
          </p:cNvPicPr>
          <p:nvPr>
            <p:ph sz="quarter" idx="4294967295"/>
          </p:nvPr>
        </p:nvPicPr>
        <p:blipFill>
          <a:blip r:embed="rId2"/>
          <a:srcRect/>
          <a:stretch>
            <a:fillRect/>
          </a:stretch>
        </p:blipFill>
        <p:spPr>
          <a:xfrm>
            <a:off x="611188" y="1484313"/>
            <a:ext cx="7561262" cy="3960812"/>
          </a:xfrm>
        </p:spPr>
      </p:pic>
      <p:sp>
        <p:nvSpPr>
          <p:cNvPr id="2" name="タイトル 1"/>
          <p:cNvSpPr>
            <a:spLocks noGrp="1"/>
          </p:cNvSpPr>
          <p:nvPr>
            <p:ph type="title" idx="4294967295"/>
          </p:nvPr>
        </p:nvSpPr>
        <p:spPr bwMode="auto">
          <a:xfrm>
            <a:off x="0" y="0"/>
            <a:ext cx="0" cy="0"/>
          </a:xfrm>
        </p:spPr>
        <p:txBody>
          <a:bodyPr wrap="square" lIns="91440" tIns="45720" rIns="91440" bIns="45720" numCol="1" anchorCtr="0" compatLnSpc="1">
            <a:prstTxWarp prst="textNoShape">
              <a:avLst/>
            </a:prstTxWarp>
            <a:normAutofit fontScale="90000"/>
          </a:bodyPr>
          <a:lstStyle/>
          <a:p>
            <a:pPr eaLnBrk="1" hangingPunct="1">
              <a:defRPr/>
            </a:pPr>
            <a:r>
              <a:rPr lang="ja-JP" altLang="en-US" sz="4400" b="1" cap="none" dirty="0" smtClean="0">
                <a:solidFill>
                  <a:srgbClr val="0070C0"/>
                </a:solidFill>
              </a:rPr>
              <a:t>             </a:t>
            </a:r>
            <a:r>
              <a:rPr lang="en-US" altLang="ja-JP" sz="4400" b="1" cap="none" dirty="0" smtClean="0">
                <a:solidFill>
                  <a:srgbClr val="0070C0"/>
                </a:solidFill>
              </a:rPr>
              <a:t> </a:t>
            </a:r>
            <a:r>
              <a:rPr lang="ja-JP" altLang="en-US" sz="4400" b="1" cap="none" dirty="0" smtClean="0">
                <a:solidFill>
                  <a:srgbClr val="0070C0"/>
                </a:solidFill>
              </a:rPr>
              <a:t>              </a:t>
            </a:r>
          </a:p>
        </p:txBody>
      </p:sp>
      <p:sp>
        <p:nvSpPr>
          <p:cNvPr id="31747" name="タイトル 1"/>
          <p:cNvSpPr>
            <a:spLocks noGrp="1"/>
          </p:cNvSpPr>
          <p:nvPr>
            <p:ph type="title"/>
          </p:nvPr>
        </p:nvSpPr>
        <p:spPr bwMode="auto">
          <a:xfrm>
            <a:off x="611188" y="549275"/>
            <a:ext cx="7467600" cy="711200"/>
          </a:xfrm>
        </p:spPr>
        <p:txBody>
          <a:bodyPr wrap="square" lIns="91440" tIns="45720" rIns="91440" bIns="45720" numCol="1" anchorCtr="0" compatLnSpc="1">
            <a:prstTxWarp prst="textNoShape">
              <a:avLst/>
            </a:prstTxWarp>
          </a:bodyPr>
          <a:lstStyle/>
          <a:p>
            <a:pPr eaLnBrk="1" hangingPunct="1"/>
            <a:r>
              <a:rPr lang="ja-JP" altLang="en-US" sz="3600" b="1" cap="none" smtClean="0">
                <a:solidFill>
                  <a:srgbClr val="0070C0"/>
                </a:solidFill>
              </a:rPr>
              <a:t>　　　　　　　　　　　　　　　</a:t>
            </a:r>
            <a:br>
              <a:rPr lang="ja-JP" altLang="en-US" sz="3600" b="1" cap="none" smtClean="0">
                <a:solidFill>
                  <a:srgbClr val="0070C0"/>
                </a:solidFill>
              </a:rPr>
            </a:br>
            <a:r>
              <a:rPr lang="ja-JP" altLang="en-US" sz="3600" b="1" cap="none" smtClean="0">
                <a:solidFill>
                  <a:srgbClr val="0070C0"/>
                </a:solidFill>
              </a:rPr>
              <a:t>　　行列計算による性能比較図</a:t>
            </a:r>
          </a:p>
        </p:txBody>
      </p:sp>
      <p:sp>
        <p:nvSpPr>
          <p:cNvPr id="31748" name="正方形/長方形 5"/>
          <p:cNvSpPr>
            <a:spLocks noChangeArrowheads="1"/>
          </p:cNvSpPr>
          <p:nvPr/>
        </p:nvSpPr>
        <p:spPr bwMode="auto">
          <a:xfrm>
            <a:off x="7019925" y="4006850"/>
            <a:ext cx="1047750" cy="366713"/>
          </a:xfrm>
          <a:prstGeom prst="rect">
            <a:avLst/>
          </a:prstGeom>
          <a:noFill/>
          <a:ln w="9525">
            <a:noFill/>
            <a:miter lim="800000"/>
            <a:headEnd/>
            <a:tailEnd/>
          </a:ln>
        </p:spPr>
        <p:txBody>
          <a:bodyPr wrap="none">
            <a:spAutoFit/>
          </a:bodyPr>
          <a:lstStyle/>
          <a:p>
            <a:r>
              <a:rPr lang="en-US" altLang="ja-JP"/>
              <a:t>2074sec</a:t>
            </a:r>
          </a:p>
        </p:txBody>
      </p:sp>
      <p:cxnSp>
        <p:nvCxnSpPr>
          <p:cNvPr id="10" name="直線矢印コネクタ 9"/>
          <p:cNvCxnSpPr/>
          <p:nvPr/>
        </p:nvCxnSpPr>
        <p:spPr>
          <a:xfrm rot="10800000">
            <a:off x="6300788" y="3862388"/>
            <a:ext cx="719137" cy="2873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750" name="正方形/長方形 10"/>
          <p:cNvSpPr>
            <a:spLocks noChangeArrowheads="1"/>
          </p:cNvSpPr>
          <p:nvPr/>
        </p:nvSpPr>
        <p:spPr bwMode="auto">
          <a:xfrm>
            <a:off x="6877050" y="2349500"/>
            <a:ext cx="984250" cy="366713"/>
          </a:xfrm>
          <a:prstGeom prst="rect">
            <a:avLst/>
          </a:prstGeom>
          <a:noFill/>
          <a:ln w="9525">
            <a:noFill/>
            <a:miter lim="800000"/>
            <a:headEnd/>
            <a:tailEnd/>
          </a:ln>
        </p:spPr>
        <p:txBody>
          <a:bodyPr wrap="none">
            <a:spAutoFit/>
          </a:bodyPr>
          <a:lstStyle/>
          <a:p>
            <a:r>
              <a:rPr lang="en-US" altLang="ja-JP"/>
              <a:t>3.75sec</a:t>
            </a:r>
          </a:p>
        </p:txBody>
      </p:sp>
      <p:cxnSp>
        <p:nvCxnSpPr>
          <p:cNvPr id="13" name="直線矢印コネクタ 12"/>
          <p:cNvCxnSpPr/>
          <p:nvPr/>
        </p:nvCxnSpPr>
        <p:spPr>
          <a:xfrm rot="10800000">
            <a:off x="6300788" y="2349500"/>
            <a:ext cx="647700" cy="1444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rot="10800000" flipV="1">
            <a:off x="6300788" y="1701800"/>
            <a:ext cx="647700" cy="215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753" name="正方形/長方形 13"/>
          <p:cNvSpPr>
            <a:spLocks noChangeArrowheads="1"/>
          </p:cNvSpPr>
          <p:nvPr/>
        </p:nvSpPr>
        <p:spPr bwMode="auto">
          <a:xfrm>
            <a:off x="6948488" y="1485900"/>
            <a:ext cx="857250" cy="366713"/>
          </a:xfrm>
          <a:prstGeom prst="rect">
            <a:avLst/>
          </a:prstGeom>
          <a:noFill/>
          <a:ln w="9525">
            <a:noFill/>
            <a:miter lim="800000"/>
            <a:headEnd/>
            <a:tailEnd/>
          </a:ln>
        </p:spPr>
        <p:txBody>
          <a:bodyPr wrap="none">
            <a:spAutoFit/>
          </a:bodyPr>
          <a:lstStyle/>
          <a:p>
            <a:r>
              <a:rPr lang="en-US" altLang="ja-JP"/>
              <a:t>0.6sec</a:t>
            </a:r>
          </a:p>
        </p:txBody>
      </p:sp>
      <p:sp>
        <p:nvSpPr>
          <p:cNvPr id="31754" name="Text Box 12"/>
          <p:cNvSpPr txBox="1">
            <a:spLocks noChangeArrowheads="1"/>
          </p:cNvSpPr>
          <p:nvPr/>
        </p:nvSpPr>
        <p:spPr bwMode="auto">
          <a:xfrm>
            <a:off x="827088" y="5734050"/>
            <a:ext cx="6985000" cy="762000"/>
          </a:xfrm>
          <a:prstGeom prst="rect">
            <a:avLst/>
          </a:prstGeom>
          <a:noFill/>
          <a:ln w="9525">
            <a:noFill/>
            <a:miter lim="800000"/>
            <a:headEnd/>
            <a:tailEnd/>
          </a:ln>
        </p:spPr>
        <p:txBody>
          <a:bodyPr>
            <a:spAutoFit/>
          </a:bodyPr>
          <a:lstStyle/>
          <a:p>
            <a:r>
              <a:rPr lang="ja-JP" altLang="en-US"/>
              <a:t>・</a:t>
            </a:r>
            <a:r>
              <a:rPr lang="ja-JP" altLang="en-US" sz="2200" b="1"/>
              <a:t>必ずしも</a:t>
            </a:r>
            <a:r>
              <a:rPr lang="en-US" altLang="ja-JP" sz="2200" b="1"/>
              <a:t>GPU</a:t>
            </a:r>
            <a:r>
              <a:rPr lang="ja-JP" altLang="en-US" sz="2200" b="1"/>
              <a:t>の演算速度が</a:t>
            </a:r>
            <a:r>
              <a:rPr lang="en-US" altLang="ja-JP" sz="2200" b="1"/>
              <a:t>CPU</a:t>
            </a:r>
            <a:r>
              <a:rPr lang="ja-JP" altLang="en-US" sz="2200" b="1"/>
              <a:t>を上回るとは限らない。</a:t>
            </a:r>
          </a:p>
          <a:p>
            <a:r>
              <a:rPr lang="ja-JP" altLang="en-US"/>
              <a:t>・</a:t>
            </a:r>
            <a:r>
              <a:rPr lang="en-US" altLang="ja-JP" sz="2200" b="1"/>
              <a:t>GPU</a:t>
            </a:r>
            <a:r>
              <a:rPr lang="ja-JP" altLang="en-US" sz="2200" b="1"/>
              <a:t>は</a:t>
            </a:r>
            <a:r>
              <a:rPr lang="en-US" altLang="ja-JP" sz="2200" b="1"/>
              <a:t>N=256</a:t>
            </a:r>
            <a:r>
              <a:rPr lang="ja-JP" altLang="en-US" sz="2200" b="1"/>
              <a:t>から演算速度の伸びが悪くなっている。</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idx="4294967295"/>
          </p:nvPr>
        </p:nvSpPr>
        <p:spPr bwMode="auto"/>
        <p:txBody>
          <a:bodyPr wrap="square" lIns="91440" tIns="45720" rIns="91440" bIns="45720" numCol="1" anchorCtr="0" compatLnSpc="1">
            <a:prstTxWarp prst="textNoShape">
              <a:avLst/>
            </a:prstTxWarp>
            <a:normAutofit fontScale="90000"/>
          </a:bodyPr>
          <a:lstStyle/>
          <a:p>
            <a:pPr>
              <a:defRPr/>
            </a:pPr>
            <a:r>
              <a:rPr lang="ja-JP" altLang="en-US" sz="3600" b="1" cap="none" smtClean="0">
                <a:solidFill>
                  <a:srgbClr val="0070C0"/>
                </a:solidFill>
              </a:rPr>
              <a:t>　　　　　</a:t>
            </a:r>
            <a:r>
              <a:rPr lang="ja-JP" altLang="en-US" sz="4000" b="1" cap="none" smtClean="0">
                <a:solidFill>
                  <a:srgbClr val="0070C0"/>
                </a:solidFill>
              </a:rPr>
              <a:t>　</a:t>
            </a:r>
            <a:br>
              <a:rPr lang="ja-JP" altLang="en-US" sz="4000" b="1" cap="none" smtClean="0">
                <a:solidFill>
                  <a:srgbClr val="0070C0"/>
                </a:solidFill>
              </a:rPr>
            </a:br>
            <a:r>
              <a:rPr lang="ja-JP" altLang="en-US" sz="4000" b="1" cap="none" smtClean="0">
                <a:solidFill>
                  <a:srgbClr val="0070C0"/>
                </a:solidFill>
              </a:rPr>
              <a:t>　　　　　　　　</a:t>
            </a:r>
            <a:r>
              <a:rPr lang="en-US" altLang="ja-JP" sz="4000" b="1" cap="none" smtClean="0">
                <a:solidFill>
                  <a:srgbClr val="0070C0"/>
                </a:solidFill>
              </a:rPr>
              <a:t>N</a:t>
            </a:r>
            <a:r>
              <a:rPr lang="ja-JP" altLang="en-US" sz="4000" b="1" cap="none" smtClean="0">
                <a:solidFill>
                  <a:srgbClr val="0070C0"/>
                </a:solidFill>
              </a:rPr>
              <a:t>体問題</a:t>
            </a:r>
          </a:p>
        </p:txBody>
      </p:sp>
      <p:sp>
        <p:nvSpPr>
          <p:cNvPr id="32770" name="Rectangle 3"/>
          <p:cNvSpPr>
            <a:spLocks noGrp="1"/>
          </p:cNvSpPr>
          <p:nvPr>
            <p:ph type="body" idx="4294967295"/>
          </p:nvPr>
        </p:nvSpPr>
        <p:spPr>
          <a:xfrm>
            <a:off x="468313" y="1628775"/>
            <a:ext cx="7467600" cy="4873625"/>
          </a:xfrm>
        </p:spPr>
        <p:txBody>
          <a:bodyPr/>
          <a:lstStyle/>
          <a:p>
            <a:r>
              <a:rPr lang="en-US" altLang="ja-JP" sz="2800" b="1" smtClean="0"/>
              <a:t>N</a:t>
            </a:r>
            <a:r>
              <a:rPr lang="ja-JP" altLang="en-US" sz="2800" b="1" smtClean="0"/>
              <a:t>個の天体が万有引力で互いに相互作用し合い、それによってどのように変化していくのかを数値計算を利用して求める問題である。</a:t>
            </a:r>
            <a:endParaRPr lang="en-US" altLang="ja-JP" sz="2800" b="1" smtClean="0"/>
          </a:p>
          <a:p>
            <a:endParaRPr lang="ja-JP" altLang="en-US" sz="2800" b="1" smtClean="0"/>
          </a:p>
          <a:p>
            <a:r>
              <a:rPr lang="ja-JP" altLang="en-US" sz="2800" b="1" smtClean="0"/>
              <a:t>本研究では、</a:t>
            </a:r>
            <a:r>
              <a:rPr lang="en-US" altLang="ja-JP" sz="2800" b="1" smtClean="0"/>
              <a:t>3</a:t>
            </a:r>
            <a:r>
              <a:rPr lang="ja-JP" altLang="en-US" sz="2800" b="1" smtClean="0"/>
              <a:t>次元の</a:t>
            </a:r>
            <a:endParaRPr lang="en-US" altLang="ja-JP" sz="2800" b="1" smtClean="0"/>
          </a:p>
          <a:p>
            <a:pPr>
              <a:buFont typeface="Wingdings" pitchFamily="2" charset="2"/>
              <a:buNone/>
            </a:pPr>
            <a:r>
              <a:rPr lang="ja-JP" altLang="en-US" sz="2800" b="1" smtClean="0"/>
              <a:t>　</a:t>
            </a:r>
            <a:r>
              <a:rPr lang="en-US" altLang="ja-JP" sz="2800" b="1" smtClean="0"/>
              <a:t>N</a:t>
            </a:r>
            <a:r>
              <a:rPr lang="ja-JP" altLang="en-US" sz="2800" b="1" smtClean="0"/>
              <a:t>体問題を</a:t>
            </a:r>
            <a:r>
              <a:rPr lang="en-US" altLang="ja-JP" sz="2800" b="1" smtClean="0"/>
              <a:t>4</a:t>
            </a:r>
            <a:r>
              <a:rPr lang="ja-JP" altLang="en-US" sz="2800" b="1" smtClean="0"/>
              <a:t>次の</a:t>
            </a:r>
            <a:endParaRPr lang="en-US" altLang="ja-JP" sz="2800" b="1" smtClean="0"/>
          </a:p>
          <a:p>
            <a:pPr>
              <a:buFont typeface="Wingdings" pitchFamily="2" charset="2"/>
              <a:buNone/>
            </a:pPr>
            <a:r>
              <a:rPr lang="ja-JP" altLang="en-US" sz="2800" b="1" smtClean="0"/>
              <a:t>　</a:t>
            </a:r>
            <a:r>
              <a:rPr lang="en-US" altLang="ja-JP" sz="2800" b="1" smtClean="0"/>
              <a:t>Runge-Kutta</a:t>
            </a:r>
            <a:r>
              <a:rPr lang="ja-JP" altLang="en-US" sz="2800" b="1" smtClean="0"/>
              <a:t>法を</a:t>
            </a:r>
            <a:endParaRPr lang="en-US" altLang="ja-JP" sz="2800" b="1" smtClean="0"/>
          </a:p>
          <a:p>
            <a:pPr>
              <a:buFont typeface="Wingdings" pitchFamily="2" charset="2"/>
              <a:buNone/>
            </a:pPr>
            <a:r>
              <a:rPr lang="ja-JP" altLang="en-US" sz="2800" b="1" smtClean="0"/>
              <a:t>　用いてシミュレートする。</a:t>
            </a:r>
          </a:p>
          <a:p>
            <a:endParaRPr lang="ja-JP" altLang="en-US" sz="2800" b="1" smtClean="0"/>
          </a:p>
        </p:txBody>
      </p:sp>
      <p:pic>
        <p:nvPicPr>
          <p:cNvPr id="32771" name="Picture 2"/>
          <p:cNvPicPr>
            <a:picLocks noChangeAspect="1" noChangeArrowheads="1"/>
          </p:cNvPicPr>
          <p:nvPr/>
        </p:nvPicPr>
        <p:blipFill>
          <a:blip r:embed="rId2"/>
          <a:srcRect/>
          <a:stretch>
            <a:fillRect/>
          </a:stretch>
        </p:blipFill>
        <p:spPr bwMode="auto">
          <a:xfrm>
            <a:off x="4284663" y="3068638"/>
            <a:ext cx="3743325" cy="3465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5"/>
          <p:cNvPicPr>
            <a:picLocks noChangeAspect="1" noChangeArrowheads="1"/>
          </p:cNvPicPr>
          <p:nvPr/>
        </p:nvPicPr>
        <p:blipFill>
          <a:blip r:embed="rId2"/>
          <a:srcRect/>
          <a:stretch>
            <a:fillRect/>
          </a:stretch>
        </p:blipFill>
        <p:spPr bwMode="auto">
          <a:xfrm>
            <a:off x="179388" y="981075"/>
            <a:ext cx="8569325" cy="5662613"/>
          </a:xfrm>
          <a:prstGeom prst="rect">
            <a:avLst/>
          </a:prstGeom>
          <a:noFill/>
          <a:ln w="9525">
            <a:noFill/>
            <a:miter lim="800000"/>
            <a:headEnd/>
            <a:tailEnd/>
          </a:ln>
        </p:spPr>
      </p:pic>
      <p:sp>
        <p:nvSpPr>
          <p:cNvPr id="33794" name="Rectangle 2"/>
          <p:cNvSpPr>
            <a:spLocks noGrp="1"/>
          </p:cNvSpPr>
          <p:nvPr>
            <p:ph type="title" idx="4294967295"/>
          </p:nvPr>
        </p:nvSpPr>
        <p:spPr bwMode="auto">
          <a:xfrm>
            <a:off x="684213" y="404813"/>
            <a:ext cx="7467600" cy="566737"/>
          </a:xfrm>
          <a:noFill/>
        </p:spPr>
        <p:txBody>
          <a:bodyPr wrap="square" lIns="91440" tIns="45720" rIns="91440" bIns="45720" numCol="1" anchorCtr="0" compatLnSpc="1">
            <a:prstTxWarp prst="textNoShape">
              <a:avLst/>
            </a:prstTxWarp>
          </a:bodyPr>
          <a:lstStyle/>
          <a:p>
            <a:r>
              <a:rPr lang="ja-JP" altLang="en-US" sz="3200" b="1" cap="none" smtClean="0">
                <a:solidFill>
                  <a:srgbClr val="0070C0"/>
                </a:solidFill>
              </a:rPr>
              <a:t>　　</a:t>
            </a:r>
            <a:r>
              <a:rPr lang="ja-JP" altLang="en-US" sz="3600" b="1" cap="none" smtClean="0">
                <a:solidFill>
                  <a:srgbClr val="0070C0"/>
                </a:solidFill>
              </a:rPr>
              <a:t>　　　　</a:t>
            </a:r>
            <a:r>
              <a:rPr lang="en-US" altLang="ja-JP" sz="3600" b="1" cap="none" smtClean="0">
                <a:solidFill>
                  <a:srgbClr val="0070C0"/>
                </a:solidFill>
              </a:rPr>
              <a:t/>
            </a:r>
            <a:br>
              <a:rPr lang="en-US" altLang="ja-JP" sz="3600" b="1" cap="none" smtClean="0">
                <a:solidFill>
                  <a:srgbClr val="0070C0"/>
                </a:solidFill>
              </a:rPr>
            </a:br>
            <a:r>
              <a:rPr lang="en-US" altLang="ja-JP" sz="3600" b="1" cap="none" smtClean="0">
                <a:solidFill>
                  <a:srgbClr val="0070C0"/>
                </a:solidFill>
              </a:rPr>
              <a:t>N</a:t>
            </a:r>
            <a:r>
              <a:rPr lang="ja-JP" altLang="en-US" sz="3600" b="1" cap="none" smtClean="0">
                <a:solidFill>
                  <a:srgbClr val="0070C0"/>
                </a:solidFill>
              </a:rPr>
              <a:t>体問題による性能比較図（単精度）</a:t>
            </a:r>
          </a:p>
        </p:txBody>
      </p:sp>
      <p:pic>
        <p:nvPicPr>
          <p:cNvPr id="37893" name="Picture 5"/>
          <p:cNvPicPr>
            <a:picLocks noChangeAspect="1" noChangeArrowheads="1"/>
          </p:cNvPicPr>
          <p:nvPr/>
        </p:nvPicPr>
        <p:blipFill>
          <a:blip r:embed="rId3"/>
          <a:srcRect/>
          <a:stretch>
            <a:fillRect/>
          </a:stretch>
        </p:blipFill>
        <p:spPr bwMode="auto">
          <a:xfrm>
            <a:off x="1042988" y="2276475"/>
            <a:ext cx="7561262" cy="29495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893"/>
                                        </p:tgtEl>
                                        <p:attrNameLst>
                                          <p:attrName>style.visibility</p:attrName>
                                        </p:attrNameLst>
                                      </p:cBhvr>
                                      <p:to>
                                        <p:strVal val="visible"/>
                                      </p:to>
                                    </p:set>
                                    <p:anim calcmode="lin" valueType="num">
                                      <p:cBhvr additive="base">
                                        <p:cTn id="7" dur="500" fill="hold"/>
                                        <p:tgtEl>
                                          <p:spTgt spid="37893"/>
                                        </p:tgtEl>
                                        <p:attrNameLst>
                                          <p:attrName>ppt_x</p:attrName>
                                        </p:attrNameLst>
                                      </p:cBhvr>
                                      <p:tavLst>
                                        <p:tav tm="0">
                                          <p:val>
                                            <p:strVal val="#ppt_x"/>
                                          </p:val>
                                        </p:tav>
                                        <p:tav tm="100000">
                                          <p:val>
                                            <p:strVal val="#ppt_x"/>
                                          </p:val>
                                        </p:tav>
                                      </p:tavLst>
                                    </p:anim>
                                    <p:anim calcmode="lin" valueType="num">
                                      <p:cBhvr additive="base">
                                        <p:cTn id="8" dur="500" fill="hold"/>
                                        <p:tgtEl>
                                          <p:spTgt spid="378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xml><?xml version="1.0" encoding="utf-8"?>
<a:themeOverride xmlns:a="http://schemas.openxmlformats.org/drawingml/2006/main">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Aspect</Template>
  <TotalTime>1959</TotalTime>
  <Words>1138</Words>
  <Application>Microsoft Office PowerPoint</Application>
  <PresentationFormat>画面に合わせる (4:3)</PresentationFormat>
  <Paragraphs>70</Paragraphs>
  <Slides>13</Slides>
  <Notes>0</Notes>
  <HiddenSlides>0</HiddenSlides>
  <MMClips>0</MMClips>
  <ScaleCrop>false</ScaleCrop>
  <HeadingPairs>
    <vt:vector size="6" baseType="variant">
      <vt:variant>
        <vt:lpstr>使用されているフォント</vt:lpstr>
      </vt:variant>
      <vt:variant>
        <vt:i4>7</vt:i4>
      </vt:variant>
      <vt:variant>
        <vt:lpstr>デザイン テンプレート</vt:lpstr>
      </vt:variant>
      <vt:variant>
        <vt:i4>13</vt:i4>
      </vt:variant>
      <vt:variant>
        <vt:lpstr>スライド タイトル</vt:lpstr>
      </vt:variant>
      <vt:variant>
        <vt:i4>13</vt:i4>
      </vt:variant>
    </vt:vector>
  </HeadingPairs>
  <TitlesOfParts>
    <vt:vector size="33" baseType="lpstr">
      <vt:lpstr>Arial</vt:lpstr>
      <vt:lpstr>ＭＳ Ｐゴシック</vt:lpstr>
      <vt:lpstr>Century Schoolbook</vt:lpstr>
      <vt:lpstr>ＭＳ Ｐ明朝</vt:lpstr>
      <vt:lpstr>Wingdings</vt:lpstr>
      <vt:lpstr>Wingdings 2</vt:lpstr>
      <vt:lpstr>Calibri</vt:lpstr>
      <vt:lpstr>スパイス</vt:lpstr>
      <vt:lpstr>1_スパイス</vt:lpstr>
      <vt:lpstr>スパイス</vt:lpstr>
      <vt:lpstr>スパイス</vt:lpstr>
      <vt:lpstr>スパイス</vt:lpstr>
      <vt:lpstr>スパイス</vt:lpstr>
      <vt:lpstr>スパイス</vt:lpstr>
      <vt:lpstr>1_スパイス</vt:lpstr>
      <vt:lpstr>1_スパイス</vt:lpstr>
      <vt:lpstr>1_スパイス</vt:lpstr>
      <vt:lpstr>1_スパイス</vt:lpstr>
      <vt:lpstr>1_スパイス</vt:lpstr>
      <vt:lpstr>1_スパイス</vt:lpstr>
      <vt:lpstr>CPUとGPUの 性能比較 －行列計算およびN体問題を用いて－ </vt:lpstr>
      <vt:lpstr>研究目的</vt:lpstr>
      <vt:lpstr>GPUとは</vt:lpstr>
      <vt:lpstr> CUDAとは</vt:lpstr>
      <vt:lpstr>　　　　CUDAのメモリモデル</vt:lpstr>
      <vt:lpstr>　行列計算</vt:lpstr>
      <vt:lpstr>　　　　　　　　　　　　　　　 　　行列計算による性能比較図</vt:lpstr>
      <vt:lpstr>　　　　　　 　　　　　　　　N体問題</vt:lpstr>
      <vt:lpstr>　　　　　　 N体問題による性能比較図（単精度）</vt:lpstr>
      <vt:lpstr>　　　　　　 N体問題による性能比較図（倍精度）</vt:lpstr>
      <vt:lpstr>N体問題による性能比較図（統合版）</vt:lpstr>
      <vt:lpstr>　　　           　　　精度</vt:lpstr>
      <vt:lpstr>   　まとめ</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N体問題を用いたCPUとGPUの性能比較</dc:title>
  <dc:creator>ゆうき</dc:creator>
  <cp:lastModifiedBy>root</cp:lastModifiedBy>
  <cp:revision>123</cp:revision>
  <dcterms:created xsi:type="dcterms:W3CDTF">2010-10-16T11:51:02Z</dcterms:created>
  <dcterms:modified xsi:type="dcterms:W3CDTF">2011-02-17T02:23:50Z</dcterms:modified>
</cp:coreProperties>
</file>