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797675" cy="9926638"/>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629"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90488" y="744537"/>
            <a:ext cx="6616699" cy="3722686"/>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79768" y="4715153"/>
            <a:ext cx="5438139" cy="4466987"/>
          </a:xfrm>
          <a:prstGeom prst="rect">
            <a:avLst/>
          </a:prstGeom>
          <a:noFill/>
          <a:ln>
            <a:noFill/>
          </a:ln>
        </p:spPr>
        <p:txBody>
          <a:bodyPr lIns="91425" tIns="91425" rIns="91425" bIns="91425" anchor="t" anchorCtr="0"/>
          <a:lstStyle>
            <a:lvl1pPr marL="0" marR="0" lvl="0" indent="0" algn="l" rtl="0">
              <a:spcBef>
                <a:spcPts val="0"/>
              </a:spcBef>
              <a:spcAft>
                <a:spcPts val="0"/>
              </a:spcAft>
              <a:buClr>
                <a:schemeClr val="dk1"/>
              </a:buClr>
              <a:buFont typeface="Arial"/>
              <a:buNone/>
              <a:defRPr sz="11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Clr>
                <a:schemeClr val="dk1"/>
              </a:buClr>
              <a:buFont typeface="Arial"/>
              <a:buNone/>
              <a:defRPr sz="11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Clr>
                <a:schemeClr val="dk1"/>
              </a:buClr>
              <a:buFont typeface="Arial"/>
              <a:buNone/>
              <a:defRPr sz="11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Clr>
                <a:schemeClr val="dk1"/>
              </a:buClr>
              <a:buFont typeface="Arial"/>
              <a:buNone/>
              <a:defRPr sz="11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Clr>
                <a:schemeClr val="dk1"/>
              </a:buClr>
              <a:buFont typeface="Arial"/>
              <a:buNone/>
              <a:defRPr sz="1100" b="0" i="0" u="none" strike="noStrike" cap="none">
                <a:solidFill>
                  <a:schemeClr val="dk1"/>
                </a:solidFill>
                <a:latin typeface="Arial"/>
                <a:ea typeface="Arial"/>
                <a:cs typeface="Arial"/>
                <a:sym typeface="Arial"/>
              </a:defRPr>
            </a:lvl5pPr>
            <a:lvl6pPr marL="2286000" marR="0" lvl="5"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6pPr>
            <a:lvl7pPr marL="2743200" marR="0" lvl="6"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7pPr>
            <a:lvl8pPr marL="3200400" marR="0" lvl="7"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8pPr>
            <a:lvl9pPr marL="3657600" marR="0" lvl="8"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452108468"/>
      </p:ext>
    </p:extLst>
  </p:cSld>
  <p:clrMap bg1="lt1" tx1="dk1" bg2="dk2" tx2="lt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txBox="1">
            <a:spLocks noGrp="1"/>
          </p:cNvSpPr>
          <p:nvPr>
            <p:ph type="body" idx="1"/>
          </p:nvPr>
        </p:nvSpPr>
        <p:spPr>
          <a:xfrm>
            <a:off x="679768" y="4715153"/>
            <a:ext cx="5438139" cy="4466987"/>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Clr>
                <a:srgbClr val="000000"/>
              </a:buClr>
              <a:buSzPct val="25000"/>
              <a:buFont typeface="Arial"/>
              <a:buNone/>
            </a:pPr>
            <a:endParaRPr sz="1100" b="0" i="0" u="none" strike="noStrike" cap="none">
              <a:solidFill>
                <a:srgbClr val="000000"/>
              </a:solidFill>
              <a:latin typeface="Arial"/>
              <a:ea typeface="Arial"/>
              <a:cs typeface="Arial"/>
              <a:sym typeface="Arial"/>
            </a:endParaRPr>
          </a:p>
        </p:txBody>
      </p:sp>
      <p:sp>
        <p:nvSpPr>
          <p:cNvPr id="49" name="Shape 49"/>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449569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txBox="1">
            <a:spLocks noGrp="1"/>
          </p:cNvSpPr>
          <p:nvPr>
            <p:ph type="body" idx="1"/>
          </p:nvPr>
        </p:nvSpPr>
        <p:spPr>
          <a:xfrm>
            <a:off x="679768" y="4715153"/>
            <a:ext cx="5438139" cy="4466987"/>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Clr>
                <a:srgbClr val="000000"/>
              </a:buClr>
              <a:buSzPct val="25000"/>
              <a:buFont typeface="Arial"/>
              <a:buNone/>
            </a:pPr>
            <a:endParaRPr sz="1100" b="0" i="0" u="none" strike="noStrike" cap="none">
              <a:solidFill>
                <a:srgbClr val="000000"/>
              </a:solidFill>
              <a:latin typeface="Arial"/>
              <a:ea typeface="Arial"/>
              <a:cs typeface="Arial"/>
              <a:sym typeface="Arial"/>
            </a:endParaRPr>
          </a:p>
        </p:txBody>
      </p:sp>
      <p:sp>
        <p:nvSpPr>
          <p:cNvPr id="137" name="Shape 137"/>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4006078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txBox="1">
            <a:spLocks noGrp="1"/>
          </p:cNvSpPr>
          <p:nvPr>
            <p:ph type="body" idx="1"/>
          </p:nvPr>
        </p:nvSpPr>
        <p:spPr>
          <a:xfrm>
            <a:off x="679768" y="4715153"/>
            <a:ext cx="5438139" cy="4466987"/>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Clr>
                <a:srgbClr val="000000"/>
              </a:buClr>
              <a:buSzPct val="25000"/>
              <a:buFont typeface="Arial"/>
              <a:buNone/>
            </a:pPr>
            <a:endParaRPr sz="1100" b="0" i="0" u="none" strike="noStrike" cap="none">
              <a:solidFill>
                <a:srgbClr val="000000"/>
              </a:solidFill>
              <a:latin typeface="Arial"/>
              <a:ea typeface="Arial"/>
              <a:cs typeface="Arial"/>
              <a:sym typeface="Arial"/>
            </a:endParaRPr>
          </a:p>
        </p:txBody>
      </p:sp>
      <p:sp>
        <p:nvSpPr>
          <p:cNvPr id="147" name="Shape 147"/>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8806466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txBox="1">
            <a:spLocks noGrp="1"/>
          </p:cNvSpPr>
          <p:nvPr>
            <p:ph type="body" idx="1"/>
          </p:nvPr>
        </p:nvSpPr>
        <p:spPr>
          <a:xfrm>
            <a:off x="679768" y="4715153"/>
            <a:ext cx="5438139" cy="4466987"/>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endParaRPr sz="1100" b="0" i="0" u="none" strike="noStrike" cap="none">
              <a:solidFill>
                <a:srgbClr val="000000"/>
              </a:solidFill>
              <a:latin typeface="Arial"/>
              <a:ea typeface="Arial"/>
              <a:cs typeface="Arial"/>
              <a:sym typeface="Arial"/>
            </a:endParaRPr>
          </a:p>
        </p:txBody>
      </p:sp>
      <p:sp>
        <p:nvSpPr>
          <p:cNvPr id="156" name="Shape 156"/>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41724500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txBox="1">
            <a:spLocks noGrp="1"/>
          </p:cNvSpPr>
          <p:nvPr>
            <p:ph type="body" idx="1"/>
          </p:nvPr>
        </p:nvSpPr>
        <p:spPr>
          <a:xfrm>
            <a:off x="679768" y="4715153"/>
            <a:ext cx="5438139" cy="4466987"/>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Clr>
                <a:srgbClr val="000000"/>
              </a:buClr>
              <a:buSzPct val="25000"/>
              <a:buFont typeface="Arial"/>
              <a:buNone/>
            </a:pPr>
            <a:endParaRPr sz="1100" b="0" i="0" u="none" strike="noStrike" cap="none">
              <a:solidFill>
                <a:srgbClr val="000000"/>
              </a:solidFill>
              <a:latin typeface="Arial"/>
              <a:ea typeface="Arial"/>
              <a:cs typeface="Arial"/>
              <a:sym typeface="Arial"/>
            </a:endParaRPr>
          </a:p>
        </p:txBody>
      </p:sp>
      <p:sp>
        <p:nvSpPr>
          <p:cNvPr id="169" name="Shape 169"/>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454326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Shape 54"/>
          <p:cNvSpPr txBox="1">
            <a:spLocks noGrp="1"/>
          </p:cNvSpPr>
          <p:nvPr>
            <p:ph type="body" idx="1"/>
          </p:nvPr>
        </p:nvSpPr>
        <p:spPr>
          <a:xfrm>
            <a:off x="679768" y="4715153"/>
            <a:ext cx="5438139" cy="4466987"/>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Clr>
                <a:srgbClr val="000000"/>
              </a:buClr>
              <a:buSzPct val="25000"/>
              <a:buFont typeface="Arial"/>
              <a:buNone/>
            </a:pPr>
            <a:endParaRPr sz="1100" b="0" i="0" u="none" strike="noStrike" cap="none">
              <a:solidFill>
                <a:srgbClr val="000000"/>
              </a:solidFill>
              <a:latin typeface="Arial"/>
              <a:ea typeface="Arial"/>
              <a:cs typeface="Arial"/>
              <a:sym typeface="Arial"/>
            </a:endParaRPr>
          </a:p>
        </p:txBody>
      </p:sp>
      <p:sp>
        <p:nvSpPr>
          <p:cNvPr id="55" name="Shape 55"/>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422864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txBox="1">
            <a:spLocks noGrp="1"/>
          </p:cNvSpPr>
          <p:nvPr>
            <p:ph type="body" idx="1"/>
          </p:nvPr>
        </p:nvSpPr>
        <p:spPr>
          <a:xfrm>
            <a:off x="679768" y="4715153"/>
            <a:ext cx="5438139" cy="4466987"/>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Clr>
                <a:srgbClr val="000000"/>
              </a:buClr>
              <a:buSzPct val="25000"/>
              <a:buFont typeface="Arial"/>
              <a:buNone/>
            </a:pPr>
            <a:endParaRPr sz="1100" b="0" i="0" u="none" strike="noStrike" cap="none">
              <a:solidFill>
                <a:srgbClr val="000000"/>
              </a:solidFill>
              <a:latin typeface="Arial"/>
              <a:ea typeface="Arial"/>
              <a:cs typeface="Arial"/>
              <a:sym typeface="Arial"/>
            </a:endParaRPr>
          </a:p>
        </p:txBody>
      </p:sp>
      <p:sp>
        <p:nvSpPr>
          <p:cNvPr id="64" name="Shape 64"/>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240489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txBox="1">
            <a:spLocks noGrp="1"/>
          </p:cNvSpPr>
          <p:nvPr>
            <p:ph type="body" idx="1"/>
          </p:nvPr>
        </p:nvSpPr>
        <p:spPr>
          <a:xfrm>
            <a:off x="679768" y="4715153"/>
            <a:ext cx="5438139" cy="4466987"/>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Clr>
                <a:srgbClr val="000000"/>
              </a:buClr>
              <a:buSzPct val="25000"/>
              <a:buFont typeface="Arial"/>
              <a:buNone/>
            </a:pPr>
            <a:endParaRPr sz="1100" b="0" i="0" u="none" strike="noStrike" cap="none">
              <a:solidFill>
                <a:srgbClr val="000000"/>
              </a:solidFill>
              <a:latin typeface="Arial"/>
              <a:ea typeface="Arial"/>
              <a:cs typeface="Arial"/>
              <a:sym typeface="Arial"/>
            </a:endParaRPr>
          </a:p>
        </p:txBody>
      </p:sp>
      <p:sp>
        <p:nvSpPr>
          <p:cNvPr id="72" name="Shape 72"/>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617376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txBox="1">
            <a:spLocks noGrp="1"/>
          </p:cNvSpPr>
          <p:nvPr>
            <p:ph type="body" idx="1"/>
          </p:nvPr>
        </p:nvSpPr>
        <p:spPr>
          <a:xfrm>
            <a:off x="679768" y="4715153"/>
            <a:ext cx="5438139" cy="4466987"/>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Clr>
                <a:srgbClr val="000000"/>
              </a:buClr>
              <a:buSzPct val="25000"/>
              <a:buFont typeface="Arial"/>
              <a:buNone/>
            </a:pPr>
            <a:endParaRPr sz="1100" b="0" i="0" u="none" strike="noStrike" cap="none">
              <a:solidFill>
                <a:srgbClr val="000000"/>
              </a:solidFill>
              <a:latin typeface="Arial"/>
              <a:ea typeface="Arial"/>
              <a:cs typeface="Arial"/>
              <a:sym typeface="Arial"/>
            </a:endParaRPr>
          </a:p>
        </p:txBody>
      </p:sp>
      <p:sp>
        <p:nvSpPr>
          <p:cNvPr id="89" name="Shape 89"/>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853833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txBox="1">
            <a:spLocks noGrp="1"/>
          </p:cNvSpPr>
          <p:nvPr>
            <p:ph type="body" idx="1"/>
          </p:nvPr>
        </p:nvSpPr>
        <p:spPr>
          <a:xfrm>
            <a:off x="679768" y="4715153"/>
            <a:ext cx="5438139" cy="4466987"/>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Clr>
                <a:srgbClr val="000000"/>
              </a:buClr>
              <a:buSzPct val="25000"/>
              <a:buFont typeface="Arial"/>
              <a:buNone/>
            </a:pPr>
            <a:endParaRPr sz="1100" b="0" i="0" u="none" strike="noStrike" cap="none">
              <a:solidFill>
                <a:srgbClr val="000000"/>
              </a:solidFill>
              <a:latin typeface="Arial"/>
              <a:ea typeface="Arial"/>
              <a:cs typeface="Arial"/>
              <a:sym typeface="Arial"/>
            </a:endParaRPr>
          </a:p>
        </p:txBody>
      </p:sp>
      <p:sp>
        <p:nvSpPr>
          <p:cNvPr id="96" name="Shape 96"/>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820303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txBox="1">
            <a:spLocks noGrp="1"/>
          </p:cNvSpPr>
          <p:nvPr>
            <p:ph type="body" idx="1"/>
          </p:nvPr>
        </p:nvSpPr>
        <p:spPr>
          <a:xfrm>
            <a:off x="679768" y="4715153"/>
            <a:ext cx="5438139" cy="4466987"/>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Clr>
                <a:srgbClr val="000000"/>
              </a:buClr>
              <a:buSzPct val="25000"/>
              <a:buFont typeface="Arial"/>
              <a:buNone/>
            </a:pPr>
            <a:endParaRPr sz="1100" b="0" i="0" u="none" strike="noStrike" cap="none">
              <a:solidFill>
                <a:srgbClr val="000000"/>
              </a:solidFill>
              <a:latin typeface="Arial"/>
              <a:ea typeface="Arial"/>
              <a:cs typeface="Arial"/>
              <a:sym typeface="Arial"/>
            </a:endParaRPr>
          </a:p>
        </p:txBody>
      </p:sp>
      <p:sp>
        <p:nvSpPr>
          <p:cNvPr id="114" name="Shape 114"/>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7555900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txBox="1">
            <a:spLocks noGrp="1"/>
          </p:cNvSpPr>
          <p:nvPr>
            <p:ph type="body" idx="1"/>
          </p:nvPr>
        </p:nvSpPr>
        <p:spPr>
          <a:xfrm>
            <a:off x="679768" y="4715153"/>
            <a:ext cx="5438139" cy="4466987"/>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Clr>
                <a:srgbClr val="000000"/>
              </a:buClr>
              <a:buSzPct val="25000"/>
              <a:buFont typeface="Arial"/>
              <a:buNone/>
            </a:pPr>
            <a:endParaRPr sz="1100" b="0" i="0" u="none" strike="noStrike" cap="none">
              <a:solidFill>
                <a:srgbClr val="000000"/>
              </a:solidFill>
              <a:latin typeface="Arial"/>
              <a:ea typeface="Arial"/>
              <a:cs typeface="Arial"/>
              <a:sym typeface="Arial"/>
            </a:endParaRPr>
          </a:p>
        </p:txBody>
      </p:sp>
      <p:sp>
        <p:nvSpPr>
          <p:cNvPr id="121" name="Shape 121"/>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830078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txBox="1">
            <a:spLocks noGrp="1"/>
          </p:cNvSpPr>
          <p:nvPr>
            <p:ph type="body" idx="1"/>
          </p:nvPr>
        </p:nvSpPr>
        <p:spPr>
          <a:xfrm>
            <a:off x="679768" y="4715153"/>
            <a:ext cx="5438139" cy="4466987"/>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Clr>
                <a:srgbClr val="000000"/>
              </a:buClr>
              <a:buSzPct val="25000"/>
              <a:buFont typeface="Arial"/>
              <a:buNone/>
            </a:pPr>
            <a:endParaRPr sz="1100" b="0" i="0" u="none" strike="noStrike" cap="none">
              <a:solidFill>
                <a:srgbClr val="000000"/>
              </a:solidFill>
              <a:latin typeface="Arial"/>
              <a:ea typeface="Arial"/>
              <a:cs typeface="Arial"/>
              <a:sym typeface="Arial"/>
            </a:endParaRPr>
          </a:p>
        </p:txBody>
      </p:sp>
      <p:sp>
        <p:nvSpPr>
          <p:cNvPr id="130" name="Shape 130"/>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2010925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1524000" y="1124529"/>
            <a:ext cx="9144000" cy="2387600"/>
          </a:xfrm>
          <a:prstGeom prst="rect">
            <a:avLst/>
          </a:prstGeom>
          <a:noFill/>
          <a:ln>
            <a:noFill/>
          </a:ln>
        </p:spPr>
        <p:txBody>
          <a:bodyPr lIns="91425" tIns="91425" rIns="91425" bIns="91425" anchor="b" anchorCtr="0"/>
          <a:lstStyle>
            <a:lvl1pPr marL="0" marR="0" lvl="0" indent="0" algn="ctr" rtl="0">
              <a:lnSpc>
                <a:spcPct val="90000"/>
              </a:lnSpc>
              <a:spcBef>
                <a:spcPts val="0"/>
              </a:spcBef>
              <a:spcAft>
                <a:spcPts val="0"/>
              </a:spcAft>
              <a:buClr>
                <a:schemeClr val="dk1"/>
              </a:buClr>
              <a:buFont typeface="Calibri"/>
              <a:buNone/>
              <a:defRPr sz="6000" b="0" i="0" u="none" strike="noStrike" cap="none">
                <a:solidFill>
                  <a:schemeClr val="dk1"/>
                </a:solidFill>
                <a:latin typeface="Calibri"/>
                <a:ea typeface="Calibri"/>
                <a:cs typeface="Calibri"/>
                <a:sym typeface="Calibri"/>
              </a:defRPr>
            </a:lvl1pPr>
            <a:lvl2pPr marL="0" marR="0" lvl="1"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5pPr>
            <a:lvl6pPr marL="457200" marR="0" lvl="5"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6pPr>
            <a:lvl7pPr marL="914400" marR="0" lvl="6"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7pPr>
            <a:lvl8pPr marL="1371600" marR="0" lvl="7"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8pPr>
            <a:lvl9pPr marL="1828800" marR="0" lvl="8"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subTitle" idx="1"/>
          </p:nvPr>
        </p:nvSpPr>
        <p:spPr>
          <a:xfrm>
            <a:off x="1524000" y="3602037"/>
            <a:ext cx="9144000" cy="1655761"/>
          </a:xfrm>
          <a:prstGeom prst="rect">
            <a:avLst/>
          </a:prstGeom>
          <a:noFill/>
          <a:ln>
            <a:noFill/>
          </a:ln>
        </p:spPr>
        <p:txBody>
          <a:bodyPr lIns="91425" tIns="91425" rIns="91425" bIns="91425" anchor="t" anchorCtr="0"/>
          <a:lstStyle>
            <a:lvl1pPr marL="0" marR="0" lvl="0" indent="0" algn="ctr" rtl="0">
              <a:lnSpc>
                <a:spcPct val="90000"/>
              </a:lnSpc>
              <a:spcBef>
                <a:spcPts val="1000"/>
              </a:spcBef>
              <a:spcAft>
                <a:spcPts val="0"/>
              </a:spcAft>
              <a:buClr>
                <a:srgbClr val="3F3F3F"/>
              </a:buClr>
              <a:buFont typeface="Noto Sans Symbols"/>
              <a:buNone/>
              <a:defRPr sz="2400" b="0" i="0" u="none" strike="noStrike" cap="none">
                <a:solidFill>
                  <a:srgbClr val="3F3F3F"/>
                </a:solidFill>
                <a:latin typeface="Calibri"/>
                <a:ea typeface="Calibri"/>
                <a:cs typeface="Calibri"/>
                <a:sym typeface="Calibri"/>
              </a:defRPr>
            </a:lvl1pPr>
            <a:lvl2pPr marL="457200" marR="0" lvl="1" indent="0" algn="ctr" rtl="0">
              <a:lnSpc>
                <a:spcPct val="90000"/>
              </a:lnSpc>
              <a:spcBef>
                <a:spcPts val="500"/>
              </a:spcBef>
              <a:spcAft>
                <a:spcPts val="0"/>
              </a:spcAft>
              <a:buClr>
                <a:schemeClr val="dk1"/>
              </a:buClr>
              <a:buFont typeface="Noto Sans Symbols"/>
              <a:buNone/>
              <a:defRPr sz="28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spcAft>
                <a:spcPts val="0"/>
              </a:spcAft>
              <a:buClr>
                <a:schemeClr val="dk1"/>
              </a:buClr>
              <a:buFont typeface="Noto Sans Symbols"/>
              <a:buNone/>
              <a:defRPr sz="24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spcAft>
                <a:spcPts val="0"/>
              </a:spcAft>
              <a:buClr>
                <a:schemeClr val="dk1"/>
              </a:buClr>
              <a:buFont typeface="Noto Sans Symbols"/>
              <a:buNone/>
              <a:defRPr sz="20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spcAft>
                <a:spcPts val="0"/>
              </a:spcAft>
              <a:buClr>
                <a:schemeClr val="dk1"/>
              </a:buClr>
              <a:buFont typeface="Noto Sans Symbols"/>
              <a:buNone/>
              <a:defRPr sz="2000" b="0" i="0" u="none" strike="noStrike" cap="none">
                <a:solidFill>
                  <a:schemeClr val="dk1"/>
                </a:solidFill>
                <a:latin typeface="Calibri"/>
                <a:ea typeface="Calibri"/>
                <a:cs typeface="Calibri"/>
                <a:sym typeface="Calibri"/>
              </a:defRPr>
            </a:lvl5pPr>
            <a:lvl6pPr marL="2286000" marR="0" lvl="5" indent="0" algn="ctr" rtl="0">
              <a:lnSpc>
                <a:spcPct val="100000"/>
              </a:lnSpc>
              <a:spcBef>
                <a:spcPts val="400"/>
              </a:spcBef>
              <a:spcAft>
                <a:spcPts val="0"/>
              </a:spcAft>
              <a:buClr>
                <a:schemeClr val="dk1"/>
              </a:buClr>
              <a:buFont typeface="Noto Sans Symbols"/>
              <a:buNone/>
              <a:defRPr sz="2000" b="0" i="0" u="none" strike="noStrike" cap="none">
                <a:solidFill>
                  <a:schemeClr val="dk1"/>
                </a:solidFill>
                <a:latin typeface="Calibri"/>
                <a:ea typeface="Calibri"/>
                <a:cs typeface="Calibri"/>
                <a:sym typeface="Calibri"/>
              </a:defRPr>
            </a:lvl6pPr>
            <a:lvl7pPr marL="2743200" marR="0" lvl="6" indent="0" algn="ctr" rtl="0">
              <a:lnSpc>
                <a:spcPct val="100000"/>
              </a:lnSpc>
              <a:spcBef>
                <a:spcPts val="400"/>
              </a:spcBef>
              <a:spcAft>
                <a:spcPts val="0"/>
              </a:spcAft>
              <a:buClr>
                <a:schemeClr val="dk1"/>
              </a:buClr>
              <a:buFont typeface="Noto Sans Symbols"/>
              <a:buNone/>
              <a:defRPr sz="2000" b="0" i="0" u="none" strike="noStrike" cap="none">
                <a:solidFill>
                  <a:schemeClr val="dk1"/>
                </a:solidFill>
                <a:latin typeface="Calibri"/>
                <a:ea typeface="Calibri"/>
                <a:cs typeface="Calibri"/>
                <a:sym typeface="Calibri"/>
              </a:defRPr>
            </a:lvl7pPr>
            <a:lvl8pPr marL="3200400" marR="0" lvl="7" indent="0" algn="ctr" rtl="0">
              <a:lnSpc>
                <a:spcPct val="100000"/>
              </a:lnSpc>
              <a:spcBef>
                <a:spcPts val="400"/>
              </a:spcBef>
              <a:spcAft>
                <a:spcPts val="0"/>
              </a:spcAft>
              <a:buClr>
                <a:schemeClr val="dk1"/>
              </a:buClr>
              <a:buFont typeface="Noto Sans Symbols"/>
              <a:buNone/>
              <a:defRPr sz="2000" b="0" i="0" u="none" strike="noStrike" cap="none">
                <a:solidFill>
                  <a:schemeClr val="dk1"/>
                </a:solidFill>
                <a:latin typeface="Calibri"/>
                <a:ea typeface="Calibri"/>
                <a:cs typeface="Calibri"/>
                <a:sym typeface="Calibri"/>
              </a:defRPr>
            </a:lvl8pPr>
            <a:lvl9pPr marL="3657600" marR="0" lvl="8" indent="0" algn="ctr" rtl="0">
              <a:lnSpc>
                <a:spcPct val="100000"/>
              </a:lnSpc>
              <a:spcBef>
                <a:spcPts val="400"/>
              </a:spcBef>
              <a:spcAft>
                <a:spcPts val="0"/>
              </a:spcAft>
              <a:buClr>
                <a:schemeClr val="dk1"/>
              </a:buClr>
              <a:buFont typeface="Noto Sans Symbols"/>
              <a:buNone/>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タイトルと 縦書きテキスト">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84455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marL="0" marR="0" lvl="1"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5pPr>
            <a:lvl6pPr marL="457200" marR="0" lvl="5"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6pPr>
            <a:lvl7pPr marL="914400" marR="0" lvl="6"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7pPr>
            <a:lvl8pPr marL="1371600" marR="0" lvl="7"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8pPr>
            <a:lvl9pPr marL="1828800" marR="0" lvl="8"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1"/>
          </p:nvPr>
        </p:nvSpPr>
        <p:spPr>
          <a:xfrm rot="5400000">
            <a:off x="3926679" y="-1253327"/>
            <a:ext cx="4351338" cy="10515599"/>
          </a:xfrm>
          <a:prstGeom prst="rect">
            <a:avLst/>
          </a:prstGeom>
          <a:noFill/>
          <a:ln>
            <a:noFill/>
          </a:ln>
        </p:spPr>
        <p:txBody>
          <a:bodyPr lIns="91425" tIns="91425" rIns="91425" bIns="91425" anchor="t" anchorCtr="0"/>
          <a:lstStyle>
            <a:lvl1pPr marL="228600" marR="0" lvl="0" indent="482600" algn="l" rtl="0">
              <a:lnSpc>
                <a:spcPct val="90000"/>
              </a:lnSpc>
              <a:spcBef>
                <a:spcPts val="1000"/>
              </a:spcBef>
              <a:spcAft>
                <a:spcPts val="0"/>
              </a:spcAft>
              <a:buClr>
                <a:schemeClr val="dk1"/>
              </a:buClr>
              <a:buSzPct val="100000"/>
              <a:buFont typeface="Noto Sans Symbols"/>
              <a:buChar char="⚫"/>
              <a:defRPr sz="2800" b="0" i="0" u="none" strike="noStrike" cap="none">
                <a:solidFill>
                  <a:schemeClr val="dk1"/>
                </a:solidFill>
                <a:latin typeface="Calibri"/>
                <a:ea typeface="Calibri"/>
                <a:cs typeface="Calibri"/>
                <a:sym typeface="Calibri"/>
              </a:defRPr>
            </a:lvl1pPr>
            <a:lvl2pPr marL="685800" marR="0" lvl="1" indent="381000" algn="l" rtl="0">
              <a:lnSpc>
                <a:spcPct val="90000"/>
              </a:lnSpc>
              <a:spcBef>
                <a:spcPts val="500"/>
              </a:spcBef>
              <a:spcAft>
                <a:spcPts val="0"/>
              </a:spcAft>
              <a:buClr>
                <a:schemeClr val="dk1"/>
              </a:buClr>
              <a:buSzPct val="100000"/>
              <a:buFont typeface="Noto Sans Symbols"/>
              <a:buChar char="⚫"/>
              <a:defRPr sz="2400" b="0" i="0" u="none" strike="noStrike" cap="none">
                <a:solidFill>
                  <a:schemeClr val="dk1"/>
                </a:solidFill>
                <a:latin typeface="Calibri"/>
                <a:ea typeface="Calibri"/>
                <a:cs typeface="Calibri"/>
                <a:sym typeface="Calibri"/>
              </a:defRPr>
            </a:lvl2pPr>
            <a:lvl3pPr marL="1143000" marR="0" lvl="2" indent="279400" algn="l" rtl="0">
              <a:lnSpc>
                <a:spcPct val="90000"/>
              </a:lnSpc>
              <a:spcBef>
                <a:spcPts val="500"/>
              </a:spcBef>
              <a:spcAft>
                <a:spcPts val="0"/>
              </a:spcAft>
              <a:buClr>
                <a:schemeClr val="dk1"/>
              </a:buClr>
              <a:buSzPct val="100000"/>
              <a:buFont typeface="Noto Sans Symbols"/>
              <a:buChar char="⚫"/>
              <a:defRPr sz="2000" b="0" i="0" u="none" strike="noStrike" cap="none">
                <a:solidFill>
                  <a:schemeClr val="dk1"/>
                </a:solidFill>
                <a:latin typeface="Calibri"/>
                <a:ea typeface="Calibri"/>
                <a:cs typeface="Calibri"/>
                <a:sym typeface="Calibri"/>
              </a:defRPr>
            </a:lvl3pPr>
            <a:lvl4pPr marL="1600200" marR="0" lvl="3" indent="228600" algn="l" rtl="0">
              <a:lnSpc>
                <a:spcPct val="90000"/>
              </a:lnSpc>
              <a:spcBef>
                <a:spcPts val="500"/>
              </a:spcBef>
              <a:spcAft>
                <a:spcPts val="0"/>
              </a:spcAft>
              <a:buClr>
                <a:schemeClr val="dk1"/>
              </a:buClr>
              <a:buSzPct val="100000"/>
              <a:buFont typeface="Noto Sans Symbols"/>
              <a:buChar char="⚫"/>
              <a:defRPr sz="1800" b="0" i="0" u="none" strike="noStrike" cap="none">
                <a:solidFill>
                  <a:schemeClr val="dk1"/>
                </a:solidFill>
                <a:latin typeface="Calibri"/>
                <a:ea typeface="Calibri"/>
                <a:cs typeface="Calibri"/>
                <a:sym typeface="Calibri"/>
              </a:defRPr>
            </a:lvl4pPr>
            <a:lvl5pPr marL="2057400" marR="0" lvl="4" indent="228600" algn="l" rtl="0">
              <a:lnSpc>
                <a:spcPct val="90000"/>
              </a:lnSpc>
              <a:spcBef>
                <a:spcPts val="500"/>
              </a:spcBef>
              <a:spcAft>
                <a:spcPts val="0"/>
              </a:spcAft>
              <a:buClr>
                <a:schemeClr val="dk1"/>
              </a:buClr>
              <a:buSzPct val="100000"/>
              <a:buFont typeface="Noto Sans Symbols"/>
              <a:buChar char="⚫"/>
              <a:defRPr sz="1800" b="0" i="0" u="none" strike="noStrike" cap="none">
                <a:solidFill>
                  <a:schemeClr val="dk1"/>
                </a:solidFill>
                <a:latin typeface="Calibri"/>
                <a:ea typeface="Calibri"/>
                <a:cs typeface="Calibri"/>
                <a:sym typeface="Calibri"/>
              </a:defRPr>
            </a:lvl5pPr>
            <a:lvl6pPr marL="2514600" marR="0" lvl="5" indent="228600" algn="l" rtl="0">
              <a:lnSpc>
                <a:spcPct val="100000"/>
              </a:lnSpc>
              <a:spcBef>
                <a:spcPts val="360"/>
              </a:spcBef>
              <a:spcAft>
                <a:spcPts val="0"/>
              </a:spcAft>
              <a:buClr>
                <a:schemeClr val="dk1"/>
              </a:buClr>
              <a:buSzPct val="100000"/>
              <a:buFont typeface="Noto Sans Symbols"/>
              <a:buChar char="⚫"/>
              <a:defRPr sz="1800" b="0" i="0" u="none" strike="noStrike" cap="none">
                <a:solidFill>
                  <a:schemeClr val="dk1"/>
                </a:solidFill>
                <a:latin typeface="Calibri"/>
                <a:ea typeface="Calibri"/>
                <a:cs typeface="Calibri"/>
                <a:sym typeface="Calibri"/>
              </a:defRPr>
            </a:lvl6pPr>
            <a:lvl7pPr marL="2971800" marR="0" lvl="6" indent="228600" algn="l" rtl="0">
              <a:lnSpc>
                <a:spcPct val="100000"/>
              </a:lnSpc>
              <a:spcBef>
                <a:spcPts val="360"/>
              </a:spcBef>
              <a:spcAft>
                <a:spcPts val="0"/>
              </a:spcAft>
              <a:buClr>
                <a:schemeClr val="dk1"/>
              </a:buClr>
              <a:buSzPct val="100000"/>
              <a:buFont typeface="Noto Sans Symbols"/>
              <a:buChar char="⚫"/>
              <a:defRPr sz="1800" b="0" i="0" u="none" strike="noStrike" cap="none">
                <a:solidFill>
                  <a:schemeClr val="dk1"/>
                </a:solidFill>
                <a:latin typeface="Calibri"/>
                <a:ea typeface="Calibri"/>
                <a:cs typeface="Calibri"/>
                <a:sym typeface="Calibri"/>
              </a:defRPr>
            </a:lvl7pPr>
            <a:lvl8pPr marL="3429000" marR="0" lvl="7" indent="228600" algn="l" rtl="0">
              <a:lnSpc>
                <a:spcPct val="100000"/>
              </a:lnSpc>
              <a:spcBef>
                <a:spcPts val="360"/>
              </a:spcBef>
              <a:spcAft>
                <a:spcPts val="0"/>
              </a:spcAft>
              <a:buClr>
                <a:schemeClr val="dk1"/>
              </a:buClr>
              <a:buSzPct val="100000"/>
              <a:buFont typeface="Noto Sans Symbols"/>
              <a:buChar char="⚫"/>
              <a:defRPr sz="1800" b="0" i="0" u="none" strike="noStrike" cap="none">
                <a:solidFill>
                  <a:schemeClr val="dk1"/>
                </a:solidFill>
                <a:latin typeface="Calibri"/>
                <a:ea typeface="Calibri"/>
                <a:cs typeface="Calibri"/>
                <a:sym typeface="Calibri"/>
              </a:defRPr>
            </a:lvl8pPr>
            <a:lvl9pPr marL="3886200" marR="0" lvl="8" indent="228600" algn="l" rtl="0">
              <a:lnSpc>
                <a:spcPct val="100000"/>
              </a:lnSpc>
              <a:spcBef>
                <a:spcPts val="360"/>
              </a:spcBef>
              <a:spcAft>
                <a:spcPts val="0"/>
              </a:spcAft>
              <a:buClr>
                <a:schemeClr val="dk1"/>
              </a:buClr>
              <a:buSzPct val="100000"/>
              <a:buFont typeface="Noto Sans Symbols"/>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縦書きタイトルと 縦書きテキスト">
    <p:spTree>
      <p:nvGrpSpPr>
        <p:cNvPr id="1" name="Shape 44"/>
        <p:cNvGrpSpPr/>
        <p:nvPr/>
      </p:nvGrpSpPr>
      <p:grpSpPr>
        <a:xfrm>
          <a:off x="0" y="0"/>
          <a:ext cx="0" cy="0"/>
          <a:chOff x="0" y="0"/>
          <a:chExt cx="0" cy="0"/>
        </a:xfrm>
      </p:grpSpPr>
      <p:sp>
        <p:nvSpPr>
          <p:cNvPr id="45" name="Shape 45"/>
          <p:cNvSpPr txBox="1">
            <a:spLocks noGrp="1"/>
          </p:cNvSpPr>
          <p:nvPr>
            <p:ph type="title"/>
          </p:nvPr>
        </p:nvSpPr>
        <p:spPr>
          <a:xfrm rot="5400000">
            <a:off x="7133429" y="1951828"/>
            <a:ext cx="5811838" cy="2628899"/>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marL="0" marR="0" lvl="1"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5pPr>
            <a:lvl6pPr marL="457200" marR="0" lvl="5"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6pPr>
            <a:lvl7pPr marL="914400" marR="0" lvl="6"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7pPr>
            <a:lvl8pPr marL="1371600" marR="0" lvl="7"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8pPr>
            <a:lvl9pPr marL="1828800" marR="0" lvl="8"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body" idx="1"/>
          </p:nvPr>
        </p:nvSpPr>
        <p:spPr>
          <a:xfrm rot="5400000">
            <a:off x="1799428" y="-600869"/>
            <a:ext cx="5811835" cy="7734299"/>
          </a:xfrm>
          <a:prstGeom prst="rect">
            <a:avLst/>
          </a:prstGeom>
          <a:noFill/>
          <a:ln>
            <a:noFill/>
          </a:ln>
        </p:spPr>
        <p:txBody>
          <a:bodyPr lIns="91425" tIns="91425" rIns="91425" bIns="91425" anchor="t" anchorCtr="0"/>
          <a:lstStyle>
            <a:lvl1pPr marL="228600" marR="0" lvl="0" indent="482600" algn="l" rtl="0">
              <a:lnSpc>
                <a:spcPct val="90000"/>
              </a:lnSpc>
              <a:spcBef>
                <a:spcPts val="1000"/>
              </a:spcBef>
              <a:spcAft>
                <a:spcPts val="0"/>
              </a:spcAft>
              <a:buClr>
                <a:schemeClr val="dk1"/>
              </a:buClr>
              <a:buSzPct val="100000"/>
              <a:buFont typeface="Noto Sans Symbols"/>
              <a:buChar char="⚫"/>
              <a:defRPr sz="2800" b="0" i="0" u="none" strike="noStrike" cap="none">
                <a:solidFill>
                  <a:schemeClr val="dk1"/>
                </a:solidFill>
                <a:latin typeface="Calibri"/>
                <a:ea typeface="Calibri"/>
                <a:cs typeface="Calibri"/>
                <a:sym typeface="Calibri"/>
              </a:defRPr>
            </a:lvl1pPr>
            <a:lvl2pPr marL="685800" marR="0" lvl="1" indent="381000" algn="l" rtl="0">
              <a:lnSpc>
                <a:spcPct val="90000"/>
              </a:lnSpc>
              <a:spcBef>
                <a:spcPts val="500"/>
              </a:spcBef>
              <a:spcAft>
                <a:spcPts val="0"/>
              </a:spcAft>
              <a:buClr>
                <a:schemeClr val="dk1"/>
              </a:buClr>
              <a:buSzPct val="100000"/>
              <a:buFont typeface="Noto Sans Symbols"/>
              <a:buChar char="⚫"/>
              <a:defRPr sz="2400" b="0" i="0" u="none" strike="noStrike" cap="none">
                <a:solidFill>
                  <a:schemeClr val="dk1"/>
                </a:solidFill>
                <a:latin typeface="Calibri"/>
                <a:ea typeface="Calibri"/>
                <a:cs typeface="Calibri"/>
                <a:sym typeface="Calibri"/>
              </a:defRPr>
            </a:lvl2pPr>
            <a:lvl3pPr marL="1143000" marR="0" lvl="2" indent="279400" algn="l" rtl="0">
              <a:lnSpc>
                <a:spcPct val="90000"/>
              </a:lnSpc>
              <a:spcBef>
                <a:spcPts val="500"/>
              </a:spcBef>
              <a:spcAft>
                <a:spcPts val="0"/>
              </a:spcAft>
              <a:buClr>
                <a:schemeClr val="dk1"/>
              </a:buClr>
              <a:buSzPct val="100000"/>
              <a:buFont typeface="Noto Sans Symbols"/>
              <a:buChar char="⚫"/>
              <a:defRPr sz="2000" b="0" i="0" u="none" strike="noStrike" cap="none">
                <a:solidFill>
                  <a:schemeClr val="dk1"/>
                </a:solidFill>
                <a:latin typeface="Calibri"/>
                <a:ea typeface="Calibri"/>
                <a:cs typeface="Calibri"/>
                <a:sym typeface="Calibri"/>
              </a:defRPr>
            </a:lvl3pPr>
            <a:lvl4pPr marL="1600200" marR="0" lvl="3" indent="228600" algn="l" rtl="0">
              <a:lnSpc>
                <a:spcPct val="90000"/>
              </a:lnSpc>
              <a:spcBef>
                <a:spcPts val="500"/>
              </a:spcBef>
              <a:spcAft>
                <a:spcPts val="0"/>
              </a:spcAft>
              <a:buClr>
                <a:schemeClr val="dk1"/>
              </a:buClr>
              <a:buSzPct val="100000"/>
              <a:buFont typeface="Noto Sans Symbols"/>
              <a:buChar char="⚫"/>
              <a:defRPr sz="1800" b="0" i="0" u="none" strike="noStrike" cap="none">
                <a:solidFill>
                  <a:schemeClr val="dk1"/>
                </a:solidFill>
                <a:latin typeface="Calibri"/>
                <a:ea typeface="Calibri"/>
                <a:cs typeface="Calibri"/>
                <a:sym typeface="Calibri"/>
              </a:defRPr>
            </a:lvl4pPr>
            <a:lvl5pPr marL="2057400" marR="0" lvl="4" indent="228600" algn="l" rtl="0">
              <a:lnSpc>
                <a:spcPct val="90000"/>
              </a:lnSpc>
              <a:spcBef>
                <a:spcPts val="500"/>
              </a:spcBef>
              <a:spcAft>
                <a:spcPts val="0"/>
              </a:spcAft>
              <a:buClr>
                <a:schemeClr val="dk1"/>
              </a:buClr>
              <a:buSzPct val="100000"/>
              <a:buFont typeface="Noto Sans Symbols"/>
              <a:buChar char="⚫"/>
              <a:defRPr sz="1800" b="0" i="0" u="none" strike="noStrike" cap="none">
                <a:solidFill>
                  <a:schemeClr val="dk1"/>
                </a:solidFill>
                <a:latin typeface="Calibri"/>
                <a:ea typeface="Calibri"/>
                <a:cs typeface="Calibri"/>
                <a:sym typeface="Calibri"/>
              </a:defRPr>
            </a:lvl5pPr>
            <a:lvl6pPr marL="2514600" marR="0" lvl="5" indent="228600" algn="l" rtl="0">
              <a:lnSpc>
                <a:spcPct val="100000"/>
              </a:lnSpc>
              <a:spcBef>
                <a:spcPts val="360"/>
              </a:spcBef>
              <a:spcAft>
                <a:spcPts val="0"/>
              </a:spcAft>
              <a:buClr>
                <a:schemeClr val="dk1"/>
              </a:buClr>
              <a:buSzPct val="100000"/>
              <a:buFont typeface="Noto Sans Symbols"/>
              <a:buChar char="⚫"/>
              <a:defRPr sz="1800" b="0" i="0" u="none" strike="noStrike" cap="none">
                <a:solidFill>
                  <a:schemeClr val="dk1"/>
                </a:solidFill>
                <a:latin typeface="Calibri"/>
                <a:ea typeface="Calibri"/>
                <a:cs typeface="Calibri"/>
                <a:sym typeface="Calibri"/>
              </a:defRPr>
            </a:lvl6pPr>
            <a:lvl7pPr marL="2971800" marR="0" lvl="6" indent="228600" algn="l" rtl="0">
              <a:lnSpc>
                <a:spcPct val="100000"/>
              </a:lnSpc>
              <a:spcBef>
                <a:spcPts val="360"/>
              </a:spcBef>
              <a:spcAft>
                <a:spcPts val="0"/>
              </a:spcAft>
              <a:buClr>
                <a:schemeClr val="dk1"/>
              </a:buClr>
              <a:buSzPct val="100000"/>
              <a:buFont typeface="Noto Sans Symbols"/>
              <a:buChar char="⚫"/>
              <a:defRPr sz="1800" b="0" i="0" u="none" strike="noStrike" cap="none">
                <a:solidFill>
                  <a:schemeClr val="dk1"/>
                </a:solidFill>
                <a:latin typeface="Calibri"/>
                <a:ea typeface="Calibri"/>
                <a:cs typeface="Calibri"/>
                <a:sym typeface="Calibri"/>
              </a:defRPr>
            </a:lvl7pPr>
            <a:lvl8pPr marL="3429000" marR="0" lvl="7" indent="228600" algn="l" rtl="0">
              <a:lnSpc>
                <a:spcPct val="100000"/>
              </a:lnSpc>
              <a:spcBef>
                <a:spcPts val="360"/>
              </a:spcBef>
              <a:spcAft>
                <a:spcPts val="0"/>
              </a:spcAft>
              <a:buClr>
                <a:schemeClr val="dk1"/>
              </a:buClr>
              <a:buSzPct val="100000"/>
              <a:buFont typeface="Noto Sans Symbols"/>
              <a:buChar char="⚫"/>
              <a:defRPr sz="1800" b="0" i="0" u="none" strike="noStrike" cap="none">
                <a:solidFill>
                  <a:schemeClr val="dk1"/>
                </a:solidFill>
                <a:latin typeface="Calibri"/>
                <a:ea typeface="Calibri"/>
                <a:cs typeface="Calibri"/>
                <a:sym typeface="Calibri"/>
              </a:defRPr>
            </a:lvl8pPr>
            <a:lvl9pPr marL="3886200" marR="0" lvl="8" indent="228600" algn="l" rtl="0">
              <a:lnSpc>
                <a:spcPct val="100000"/>
              </a:lnSpc>
              <a:spcBef>
                <a:spcPts val="360"/>
              </a:spcBef>
              <a:spcAft>
                <a:spcPts val="0"/>
              </a:spcAft>
              <a:buClr>
                <a:schemeClr val="dk1"/>
              </a:buClr>
              <a:buSzPct val="100000"/>
              <a:buFont typeface="Noto Sans Symbols"/>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Shape 14"/>
        <p:cNvGrpSpPr/>
        <p:nvPr/>
      </p:nvGrpSpPr>
      <p:grpSpPr>
        <a:xfrm>
          <a:off x="0" y="0"/>
          <a:ext cx="0" cy="0"/>
          <a:chOff x="0" y="0"/>
          <a:chExt cx="0" cy="0"/>
        </a:xfrm>
      </p:grpSpPr>
      <p:sp>
        <p:nvSpPr>
          <p:cNvPr id="15" name="Shape 15"/>
          <p:cNvSpPr txBox="1">
            <a:spLocks noGrp="1"/>
          </p:cNvSpPr>
          <p:nvPr>
            <p:ph type="title"/>
          </p:nvPr>
        </p:nvSpPr>
        <p:spPr>
          <a:xfrm>
            <a:off x="84455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marL="0" marR="0" lvl="1"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5pPr>
            <a:lvl6pPr marL="457200" marR="0" lvl="5"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6pPr>
            <a:lvl7pPr marL="914400" marR="0" lvl="6"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7pPr>
            <a:lvl8pPr marL="1371600" marR="0" lvl="7"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8pPr>
            <a:lvl9pPr marL="1828800" marR="0" lvl="8"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9pPr>
          </a:lstStyle>
          <a:p>
            <a:endParaRPr/>
          </a:p>
        </p:txBody>
      </p:sp>
      <p:sp>
        <p:nvSpPr>
          <p:cNvPr id="16" name="Shape 16"/>
          <p:cNvSpPr txBox="1">
            <a:spLocks noGrp="1"/>
          </p:cNvSpPr>
          <p:nvPr>
            <p:ph type="body" idx="1"/>
          </p:nvPr>
        </p:nvSpPr>
        <p:spPr>
          <a:xfrm>
            <a:off x="844550" y="1828800"/>
            <a:ext cx="10515599" cy="4351338"/>
          </a:xfrm>
          <a:prstGeom prst="rect">
            <a:avLst/>
          </a:prstGeom>
          <a:noFill/>
          <a:ln>
            <a:noFill/>
          </a:ln>
        </p:spPr>
        <p:txBody>
          <a:bodyPr lIns="91425" tIns="91425" rIns="91425" bIns="91425" anchor="t" anchorCtr="0"/>
          <a:lstStyle>
            <a:lvl1pPr marL="228600" marR="0" lvl="0" indent="482600" algn="l" rtl="0">
              <a:lnSpc>
                <a:spcPct val="90000"/>
              </a:lnSpc>
              <a:spcBef>
                <a:spcPts val="1000"/>
              </a:spcBef>
              <a:spcAft>
                <a:spcPts val="0"/>
              </a:spcAft>
              <a:buClr>
                <a:schemeClr val="dk1"/>
              </a:buClr>
              <a:buSzPct val="100000"/>
              <a:buFont typeface="Noto Sans Symbols"/>
              <a:buChar char="⚫"/>
              <a:defRPr sz="2800" b="0" i="0" u="none" strike="noStrike" cap="none">
                <a:solidFill>
                  <a:schemeClr val="dk1"/>
                </a:solidFill>
                <a:latin typeface="Calibri"/>
                <a:ea typeface="Calibri"/>
                <a:cs typeface="Calibri"/>
                <a:sym typeface="Calibri"/>
              </a:defRPr>
            </a:lvl1pPr>
            <a:lvl2pPr marL="685800" marR="0" lvl="1" indent="381000" algn="l" rtl="0">
              <a:lnSpc>
                <a:spcPct val="90000"/>
              </a:lnSpc>
              <a:spcBef>
                <a:spcPts val="500"/>
              </a:spcBef>
              <a:spcAft>
                <a:spcPts val="0"/>
              </a:spcAft>
              <a:buClr>
                <a:schemeClr val="dk1"/>
              </a:buClr>
              <a:buSzPct val="100000"/>
              <a:buFont typeface="Noto Sans Symbols"/>
              <a:buChar char="⚫"/>
              <a:defRPr sz="2400" b="0" i="0" u="none" strike="noStrike" cap="none">
                <a:solidFill>
                  <a:schemeClr val="dk1"/>
                </a:solidFill>
                <a:latin typeface="Calibri"/>
                <a:ea typeface="Calibri"/>
                <a:cs typeface="Calibri"/>
                <a:sym typeface="Calibri"/>
              </a:defRPr>
            </a:lvl2pPr>
            <a:lvl3pPr marL="1143000" marR="0" lvl="2" indent="279400" algn="l" rtl="0">
              <a:lnSpc>
                <a:spcPct val="90000"/>
              </a:lnSpc>
              <a:spcBef>
                <a:spcPts val="500"/>
              </a:spcBef>
              <a:spcAft>
                <a:spcPts val="0"/>
              </a:spcAft>
              <a:buClr>
                <a:schemeClr val="dk1"/>
              </a:buClr>
              <a:buSzPct val="100000"/>
              <a:buFont typeface="Noto Sans Symbols"/>
              <a:buChar char="⚫"/>
              <a:defRPr sz="2000" b="0" i="0" u="none" strike="noStrike" cap="none">
                <a:solidFill>
                  <a:schemeClr val="dk1"/>
                </a:solidFill>
                <a:latin typeface="Calibri"/>
                <a:ea typeface="Calibri"/>
                <a:cs typeface="Calibri"/>
                <a:sym typeface="Calibri"/>
              </a:defRPr>
            </a:lvl3pPr>
            <a:lvl4pPr marL="1600200" marR="0" lvl="3" indent="228600" algn="l" rtl="0">
              <a:lnSpc>
                <a:spcPct val="90000"/>
              </a:lnSpc>
              <a:spcBef>
                <a:spcPts val="500"/>
              </a:spcBef>
              <a:spcAft>
                <a:spcPts val="0"/>
              </a:spcAft>
              <a:buClr>
                <a:schemeClr val="dk1"/>
              </a:buClr>
              <a:buSzPct val="100000"/>
              <a:buFont typeface="Noto Sans Symbols"/>
              <a:buChar char="⚫"/>
              <a:defRPr sz="1800" b="0" i="0" u="none" strike="noStrike" cap="none">
                <a:solidFill>
                  <a:schemeClr val="dk1"/>
                </a:solidFill>
                <a:latin typeface="Calibri"/>
                <a:ea typeface="Calibri"/>
                <a:cs typeface="Calibri"/>
                <a:sym typeface="Calibri"/>
              </a:defRPr>
            </a:lvl4pPr>
            <a:lvl5pPr marL="2057400" marR="0" lvl="4" indent="228600" algn="l" rtl="0">
              <a:lnSpc>
                <a:spcPct val="90000"/>
              </a:lnSpc>
              <a:spcBef>
                <a:spcPts val="500"/>
              </a:spcBef>
              <a:spcAft>
                <a:spcPts val="0"/>
              </a:spcAft>
              <a:buClr>
                <a:schemeClr val="dk1"/>
              </a:buClr>
              <a:buSzPct val="100000"/>
              <a:buFont typeface="Noto Sans Symbols"/>
              <a:buChar char="⚫"/>
              <a:defRPr sz="1800" b="0" i="0" u="none" strike="noStrike" cap="none">
                <a:solidFill>
                  <a:schemeClr val="dk1"/>
                </a:solidFill>
                <a:latin typeface="Calibri"/>
                <a:ea typeface="Calibri"/>
                <a:cs typeface="Calibri"/>
                <a:sym typeface="Calibri"/>
              </a:defRPr>
            </a:lvl5pPr>
            <a:lvl6pPr marL="2514600" marR="0" lvl="5" indent="228600" algn="l" rtl="0">
              <a:lnSpc>
                <a:spcPct val="100000"/>
              </a:lnSpc>
              <a:spcBef>
                <a:spcPts val="360"/>
              </a:spcBef>
              <a:spcAft>
                <a:spcPts val="0"/>
              </a:spcAft>
              <a:buClr>
                <a:schemeClr val="dk1"/>
              </a:buClr>
              <a:buSzPct val="100000"/>
              <a:buFont typeface="Noto Sans Symbols"/>
              <a:buChar char="⚫"/>
              <a:defRPr sz="1800" b="0" i="0" u="none" strike="noStrike" cap="none">
                <a:solidFill>
                  <a:schemeClr val="dk1"/>
                </a:solidFill>
                <a:latin typeface="Calibri"/>
                <a:ea typeface="Calibri"/>
                <a:cs typeface="Calibri"/>
                <a:sym typeface="Calibri"/>
              </a:defRPr>
            </a:lvl6pPr>
            <a:lvl7pPr marL="2971800" marR="0" lvl="6" indent="228600" algn="l" rtl="0">
              <a:lnSpc>
                <a:spcPct val="100000"/>
              </a:lnSpc>
              <a:spcBef>
                <a:spcPts val="360"/>
              </a:spcBef>
              <a:spcAft>
                <a:spcPts val="0"/>
              </a:spcAft>
              <a:buClr>
                <a:schemeClr val="dk1"/>
              </a:buClr>
              <a:buSzPct val="100000"/>
              <a:buFont typeface="Noto Sans Symbols"/>
              <a:buChar char="⚫"/>
              <a:defRPr sz="1800" b="0" i="0" u="none" strike="noStrike" cap="none">
                <a:solidFill>
                  <a:schemeClr val="dk1"/>
                </a:solidFill>
                <a:latin typeface="Calibri"/>
                <a:ea typeface="Calibri"/>
                <a:cs typeface="Calibri"/>
                <a:sym typeface="Calibri"/>
              </a:defRPr>
            </a:lvl7pPr>
            <a:lvl8pPr marL="3429000" marR="0" lvl="7" indent="228600" algn="l" rtl="0">
              <a:lnSpc>
                <a:spcPct val="100000"/>
              </a:lnSpc>
              <a:spcBef>
                <a:spcPts val="360"/>
              </a:spcBef>
              <a:spcAft>
                <a:spcPts val="0"/>
              </a:spcAft>
              <a:buClr>
                <a:schemeClr val="dk1"/>
              </a:buClr>
              <a:buSzPct val="100000"/>
              <a:buFont typeface="Noto Sans Symbols"/>
              <a:buChar char="⚫"/>
              <a:defRPr sz="1800" b="0" i="0" u="none" strike="noStrike" cap="none">
                <a:solidFill>
                  <a:schemeClr val="dk1"/>
                </a:solidFill>
                <a:latin typeface="Calibri"/>
                <a:ea typeface="Calibri"/>
                <a:cs typeface="Calibri"/>
                <a:sym typeface="Calibri"/>
              </a:defRPr>
            </a:lvl8pPr>
            <a:lvl9pPr marL="3886200" marR="0" lvl="8" indent="228600" algn="l" rtl="0">
              <a:lnSpc>
                <a:spcPct val="100000"/>
              </a:lnSpc>
              <a:spcBef>
                <a:spcPts val="360"/>
              </a:spcBef>
              <a:spcAft>
                <a:spcPts val="0"/>
              </a:spcAft>
              <a:buClr>
                <a:schemeClr val="dk1"/>
              </a:buClr>
              <a:buSzPct val="100000"/>
              <a:buFont typeface="Noto Sans Symbols"/>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セクション見出し">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831850" y="1712423"/>
            <a:ext cx="10515599" cy="2851208"/>
          </a:xfrm>
          <a:prstGeom prst="rect">
            <a:avLst/>
          </a:prstGeom>
          <a:noFill/>
          <a:ln>
            <a:noFill/>
          </a:ln>
        </p:spPr>
        <p:txBody>
          <a:bodyPr lIns="91425" tIns="91425" rIns="91425" bIns="91425" anchor="b" anchorCtr="0"/>
          <a:lstStyle>
            <a:lvl1pPr marL="0" marR="0" lvl="0" indent="0" algn="l" rtl="0">
              <a:lnSpc>
                <a:spcPct val="90000"/>
              </a:lnSpc>
              <a:spcBef>
                <a:spcPts val="0"/>
              </a:spcBef>
              <a:spcAft>
                <a:spcPts val="0"/>
              </a:spcAft>
              <a:buClr>
                <a:schemeClr val="dk1"/>
              </a:buClr>
              <a:buFont typeface="Calibri"/>
              <a:buNone/>
              <a:defRPr sz="6000" b="0" i="0" u="none" strike="noStrike" cap="none">
                <a:solidFill>
                  <a:schemeClr val="dk1"/>
                </a:solidFill>
                <a:latin typeface="Calibri"/>
                <a:ea typeface="Calibri"/>
                <a:cs typeface="Calibri"/>
                <a:sym typeface="Calibri"/>
              </a:defRPr>
            </a:lvl1pPr>
            <a:lvl2pPr marL="0" marR="0" lvl="1"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5pPr>
            <a:lvl6pPr marL="457200" marR="0" lvl="5"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6pPr>
            <a:lvl7pPr marL="914400" marR="0" lvl="6"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7pPr>
            <a:lvl8pPr marL="1371600" marR="0" lvl="7"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8pPr>
            <a:lvl9pPr marL="1828800" marR="0" lvl="8"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body" idx="1"/>
          </p:nvPr>
        </p:nvSpPr>
        <p:spPr>
          <a:xfrm>
            <a:off x="831850" y="4552632"/>
            <a:ext cx="10515599" cy="1500187"/>
          </a:xfrm>
          <a:prstGeom prst="rect">
            <a:avLst/>
          </a:prstGeom>
          <a:noFill/>
          <a:ln>
            <a:noFill/>
          </a:ln>
        </p:spPr>
        <p:txBody>
          <a:bodyPr lIns="91425" tIns="91425" rIns="91425" bIns="91425" anchor="t" anchorCtr="0"/>
          <a:lstStyle>
            <a:lvl1pPr marL="0" marR="0" lvl="0" indent="0" algn="l" rtl="0">
              <a:lnSpc>
                <a:spcPct val="90000"/>
              </a:lnSpc>
              <a:spcBef>
                <a:spcPts val="1000"/>
              </a:spcBef>
              <a:spcAft>
                <a:spcPts val="0"/>
              </a:spcAft>
              <a:buClr>
                <a:srgbClr val="3F3F3F"/>
              </a:buClr>
              <a:buFont typeface="Noto Sans Symbols"/>
              <a:buNone/>
              <a:defRPr sz="2400" b="0" i="0" u="none" strike="noStrike" cap="none">
                <a:solidFill>
                  <a:srgbClr val="3F3F3F"/>
                </a:solidFill>
                <a:latin typeface="Calibri"/>
                <a:ea typeface="Calibri"/>
                <a:cs typeface="Calibri"/>
                <a:sym typeface="Calibri"/>
              </a:defRPr>
            </a:lvl1pPr>
            <a:lvl2pPr marL="457200" marR="0" lvl="1" indent="0" algn="l" rtl="0">
              <a:lnSpc>
                <a:spcPct val="90000"/>
              </a:lnSpc>
              <a:spcBef>
                <a:spcPts val="500"/>
              </a:spcBef>
              <a:spcAft>
                <a:spcPts val="0"/>
              </a:spcAft>
              <a:buClr>
                <a:srgbClr val="888888"/>
              </a:buClr>
              <a:buFont typeface="Noto Sans Symbols"/>
              <a:buNone/>
              <a:defRPr sz="1800" b="0" i="0" u="none" strike="noStrike" cap="none">
                <a:solidFill>
                  <a:srgbClr val="888888"/>
                </a:solidFill>
                <a:latin typeface="Calibri"/>
                <a:ea typeface="Calibri"/>
                <a:cs typeface="Calibri"/>
                <a:sym typeface="Calibri"/>
              </a:defRPr>
            </a:lvl2pPr>
            <a:lvl3pPr marL="914400" marR="0" lvl="2" indent="0" algn="l" rtl="0">
              <a:lnSpc>
                <a:spcPct val="90000"/>
              </a:lnSpc>
              <a:spcBef>
                <a:spcPts val="500"/>
              </a:spcBef>
              <a:spcAft>
                <a:spcPts val="0"/>
              </a:spcAft>
              <a:buClr>
                <a:srgbClr val="888888"/>
              </a:buClr>
              <a:buFont typeface="Noto Sans Symbols"/>
              <a:buNone/>
              <a:defRPr sz="1600" b="0" i="0" u="none" strike="noStrike" cap="none">
                <a:solidFill>
                  <a:srgbClr val="888888"/>
                </a:solidFill>
                <a:latin typeface="Calibri"/>
                <a:ea typeface="Calibri"/>
                <a:cs typeface="Calibri"/>
                <a:sym typeface="Calibri"/>
              </a:defRPr>
            </a:lvl3pPr>
            <a:lvl4pPr marL="1371600" marR="0" lvl="3" indent="0" algn="l" rtl="0">
              <a:lnSpc>
                <a:spcPct val="90000"/>
              </a:lnSpc>
              <a:spcBef>
                <a:spcPts val="500"/>
              </a:spcBef>
              <a:spcAft>
                <a:spcPts val="0"/>
              </a:spcAft>
              <a:buClr>
                <a:srgbClr val="888888"/>
              </a:buClr>
              <a:buFont typeface="Noto Sans Symbols"/>
              <a:buNone/>
              <a:defRPr sz="1400" b="0" i="0" u="none" strike="noStrike" cap="none">
                <a:solidFill>
                  <a:srgbClr val="888888"/>
                </a:solidFill>
                <a:latin typeface="Calibri"/>
                <a:ea typeface="Calibri"/>
                <a:cs typeface="Calibri"/>
                <a:sym typeface="Calibri"/>
              </a:defRPr>
            </a:lvl4pPr>
            <a:lvl5pPr marL="1828800" marR="0" lvl="4" indent="0" algn="l" rtl="0">
              <a:lnSpc>
                <a:spcPct val="90000"/>
              </a:lnSpc>
              <a:spcBef>
                <a:spcPts val="500"/>
              </a:spcBef>
              <a:spcAft>
                <a:spcPts val="0"/>
              </a:spcAft>
              <a:buClr>
                <a:srgbClr val="888888"/>
              </a:buClr>
              <a:buFont typeface="Noto Sans Symbols"/>
              <a:buNone/>
              <a:defRPr sz="1400" b="0" i="0" u="none" strike="noStrike" cap="none">
                <a:solidFill>
                  <a:srgbClr val="888888"/>
                </a:solidFill>
                <a:latin typeface="Calibri"/>
                <a:ea typeface="Calibri"/>
                <a:cs typeface="Calibri"/>
                <a:sym typeface="Calibri"/>
              </a:defRPr>
            </a:lvl5pPr>
            <a:lvl6pPr marL="2286000" marR="0" lvl="5" indent="0" algn="l" rtl="0">
              <a:lnSpc>
                <a:spcPct val="100000"/>
              </a:lnSpc>
              <a:spcBef>
                <a:spcPts val="280"/>
              </a:spcBef>
              <a:spcAft>
                <a:spcPts val="0"/>
              </a:spcAft>
              <a:buClr>
                <a:srgbClr val="888888"/>
              </a:buClr>
              <a:buFont typeface="Noto Sans Symbols"/>
              <a:buNone/>
              <a:defRPr sz="1400" b="0" i="0" u="none" strike="noStrike" cap="none">
                <a:solidFill>
                  <a:srgbClr val="888888"/>
                </a:solidFill>
                <a:latin typeface="Calibri"/>
                <a:ea typeface="Calibri"/>
                <a:cs typeface="Calibri"/>
                <a:sym typeface="Calibri"/>
              </a:defRPr>
            </a:lvl6pPr>
            <a:lvl7pPr marL="2743200" marR="0" lvl="6" indent="0" algn="l" rtl="0">
              <a:lnSpc>
                <a:spcPct val="100000"/>
              </a:lnSpc>
              <a:spcBef>
                <a:spcPts val="280"/>
              </a:spcBef>
              <a:spcAft>
                <a:spcPts val="0"/>
              </a:spcAft>
              <a:buClr>
                <a:srgbClr val="888888"/>
              </a:buClr>
              <a:buFont typeface="Noto Sans Symbols"/>
              <a:buNone/>
              <a:defRPr sz="1400" b="0" i="0" u="none" strike="noStrike" cap="none">
                <a:solidFill>
                  <a:srgbClr val="888888"/>
                </a:solidFill>
                <a:latin typeface="Calibri"/>
                <a:ea typeface="Calibri"/>
                <a:cs typeface="Calibri"/>
                <a:sym typeface="Calibri"/>
              </a:defRPr>
            </a:lvl7pPr>
            <a:lvl8pPr marL="3200400" marR="0" lvl="7" indent="0" algn="l" rtl="0">
              <a:lnSpc>
                <a:spcPct val="100000"/>
              </a:lnSpc>
              <a:spcBef>
                <a:spcPts val="280"/>
              </a:spcBef>
              <a:spcAft>
                <a:spcPts val="0"/>
              </a:spcAft>
              <a:buClr>
                <a:srgbClr val="888888"/>
              </a:buClr>
              <a:buFont typeface="Noto Sans Symbols"/>
              <a:buNone/>
              <a:defRPr sz="1400" b="0" i="0" u="none" strike="noStrike" cap="none">
                <a:solidFill>
                  <a:srgbClr val="888888"/>
                </a:solidFill>
                <a:latin typeface="Calibri"/>
                <a:ea typeface="Calibri"/>
                <a:cs typeface="Calibri"/>
                <a:sym typeface="Calibri"/>
              </a:defRPr>
            </a:lvl8pPr>
            <a:lvl9pPr marL="3657600" marR="0" lvl="8" indent="0" algn="l" rtl="0">
              <a:lnSpc>
                <a:spcPct val="100000"/>
              </a:lnSpc>
              <a:spcBef>
                <a:spcPts val="280"/>
              </a:spcBef>
              <a:spcAft>
                <a:spcPts val="0"/>
              </a:spcAft>
              <a:buClr>
                <a:srgbClr val="888888"/>
              </a:buClr>
              <a:buFont typeface="Noto Sans Symbols"/>
              <a:buNone/>
              <a:defRPr sz="14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84455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marL="0" marR="0" lvl="1"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5pPr>
            <a:lvl6pPr marL="457200" marR="0" lvl="5"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6pPr>
            <a:lvl7pPr marL="914400" marR="0" lvl="6"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7pPr>
            <a:lvl8pPr marL="1371600" marR="0" lvl="7"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8pPr>
            <a:lvl9pPr marL="1828800" marR="0" lvl="8"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body" idx="1"/>
          </p:nvPr>
        </p:nvSpPr>
        <p:spPr>
          <a:xfrm>
            <a:off x="845125" y="1828800"/>
            <a:ext cx="5181600" cy="4351335"/>
          </a:xfrm>
          <a:prstGeom prst="rect">
            <a:avLst/>
          </a:prstGeom>
          <a:noFill/>
          <a:ln>
            <a:noFill/>
          </a:ln>
        </p:spPr>
        <p:txBody>
          <a:bodyPr lIns="91425" tIns="91425" rIns="91425" bIns="91425" anchor="t" anchorCtr="0"/>
          <a:lstStyle>
            <a:lvl1pPr marL="228600" marR="0" lvl="0" indent="482600" algn="l" rtl="0">
              <a:lnSpc>
                <a:spcPct val="90000"/>
              </a:lnSpc>
              <a:spcBef>
                <a:spcPts val="1000"/>
              </a:spcBef>
              <a:spcAft>
                <a:spcPts val="0"/>
              </a:spcAft>
              <a:buClr>
                <a:schemeClr val="dk1"/>
              </a:buClr>
              <a:buSzPct val="100000"/>
              <a:buFont typeface="Noto Sans Symbols"/>
              <a:buChar char="⚫"/>
              <a:defRPr sz="2800" b="0" i="0" u="none" strike="noStrike" cap="none">
                <a:solidFill>
                  <a:schemeClr val="dk1"/>
                </a:solidFill>
                <a:latin typeface="Calibri"/>
                <a:ea typeface="Calibri"/>
                <a:cs typeface="Calibri"/>
                <a:sym typeface="Calibri"/>
              </a:defRPr>
            </a:lvl1pPr>
            <a:lvl2pPr marL="685800" marR="0" lvl="1" indent="381000" algn="l" rtl="0">
              <a:lnSpc>
                <a:spcPct val="90000"/>
              </a:lnSpc>
              <a:spcBef>
                <a:spcPts val="500"/>
              </a:spcBef>
              <a:spcAft>
                <a:spcPts val="0"/>
              </a:spcAft>
              <a:buClr>
                <a:schemeClr val="dk1"/>
              </a:buClr>
              <a:buSzPct val="100000"/>
              <a:buFont typeface="Noto Sans Symbols"/>
              <a:buChar char="⚫"/>
              <a:defRPr sz="2400" b="0" i="0" u="none" strike="noStrike" cap="none">
                <a:solidFill>
                  <a:schemeClr val="dk1"/>
                </a:solidFill>
                <a:latin typeface="Calibri"/>
                <a:ea typeface="Calibri"/>
                <a:cs typeface="Calibri"/>
                <a:sym typeface="Calibri"/>
              </a:defRPr>
            </a:lvl2pPr>
            <a:lvl3pPr marL="1143000" marR="0" lvl="2" indent="279400" algn="l" rtl="0">
              <a:lnSpc>
                <a:spcPct val="90000"/>
              </a:lnSpc>
              <a:spcBef>
                <a:spcPts val="500"/>
              </a:spcBef>
              <a:spcAft>
                <a:spcPts val="0"/>
              </a:spcAft>
              <a:buClr>
                <a:schemeClr val="dk1"/>
              </a:buClr>
              <a:buSzPct val="100000"/>
              <a:buFont typeface="Noto Sans Symbols"/>
              <a:buChar char="⚫"/>
              <a:defRPr sz="2000" b="0" i="0" u="none" strike="noStrike" cap="none">
                <a:solidFill>
                  <a:schemeClr val="dk1"/>
                </a:solidFill>
                <a:latin typeface="Calibri"/>
                <a:ea typeface="Calibri"/>
                <a:cs typeface="Calibri"/>
                <a:sym typeface="Calibri"/>
              </a:defRPr>
            </a:lvl3pPr>
            <a:lvl4pPr marL="1600200" marR="0" lvl="3" indent="228600" algn="l" rtl="0">
              <a:lnSpc>
                <a:spcPct val="90000"/>
              </a:lnSpc>
              <a:spcBef>
                <a:spcPts val="500"/>
              </a:spcBef>
              <a:spcAft>
                <a:spcPts val="0"/>
              </a:spcAft>
              <a:buClr>
                <a:schemeClr val="dk1"/>
              </a:buClr>
              <a:buSzPct val="100000"/>
              <a:buFont typeface="Noto Sans Symbols"/>
              <a:buChar char="⚫"/>
              <a:defRPr sz="1800" b="0" i="0" u="none" strike="noStrike" cap="none">
                <a:solidFill>
                  <a:schemeClr val="dk1"/>
                </a:solidFill>
                <a:latin typeface="Calibri"/>
                <a:ea typeface="Calibri"/>
                <a:cs typeface="Calibri"/>
                <a:sym typeface="Calibri"/>
              </a:defRPr>
            </a:lvl4pPr>
            <a:lvl5pPr marL="2057400" marR="0" lvl="4" indent="228600" algn="l" rtl="0">
              <a:lnSpc>
                <a:spcPct val="90000"/>
              </a:lnSpc>
              <a:spcBef>
                <a:spcPts val="500"/>
              </a:spcBef>
              <a:spcAft>
                <a:spcPts val="0"/>
              </a:spcAft>
              <a:buClr>
                <a:schemeClr val="dk1"/>
              </a:buClr>
              <a:buSzPct val="100000"/>
              <a:buFont typeface="Noto Sans Symbols"/>
              <a:buChar char="⚫"/>
              <a:defRPr sz="1800" b="0" i="0" u="none" strike="noStrike" cap="none">
                <a:solidFill>
                  <a:schemeClr val="dk1"/>
                </a:solidFill>
                <a:latin typeface="Calibri"/>
                <a:ea typeface="Calibri"/>
                <a:cs typeface="Calibri"/>
                <a:sym typeface="Calibri"/>
              </a:defRPr>
            </a:lvl5pPr>
            <a:lvl6pPr marL="2514600" marR="0" lvl="5" indent="228600" algn="l" rtl="0">
              <a:lnSpc>
                <a:spcPct val="100000"/>
              </a:lnSpc>
              <a:spcBef>
                <a:spcPts val="360"/>
              </a:spcBef>
              <a:spcAft>
                <a:spcPts val="0"/>
              </a:spcAft>
              <a:buClr>
                <a:schemeClr val="dk1"/>
              </a:buClr>
              <a:buSzPct val="100000"/>
              <a:buFont typeface="Noto Sans Symbols"/>
              <a:buChar char="⚫"/>
              <a:defRPr sz="1800" b="0" i="0" u="none" strike="noStrike" cap="none">
                <a:solidFill>
                  <a:schemeClr val="dk1"/>
                </a:solidFill>
                <a:latin typeface="Calibri"/>
                <a:ea typeface="Calibri"/>
                <a:cs typeface="Calibri"/>
                <a:sym typeface="Calibri"/>
              </a:defRPr>
            </a:lvl6pPr>
            <a:lvl7pPr marL="2971800" marR="0" lvl="6" indent="228600" algn="l" rtl="0">
              <a:lnSpc>
                <a:spcPct val="100000"/>
              </a:lnSpc>
              <a:spcBef>
                <a:spcPts val="360"/>
              </a:spcBef>
              <a:spcAft>
                <a:spcPts val="0"/>
              </a:spcAft>
              <a:buClr>
                <a:schemeClr val="dk1"/>
              </a:buClr>
              <a:buSzPct val="100000"/>
              <a:buFont typeface="Noto Sans Symbols"/>
              <a:buChar char="⚫"/>
              <a:defRPr sz="1800" b="0" i="0" u="none" strike="noStrike" cap="none">
                <a:solidFill>
                  <a:schemeClr val="dk1"/>
                </a:solidFill>
                <a:latin typeface="Calibri"/>
                <a:ea typeface="Calibri"/>
                <a:cs typeface="Calibri"/>
                <a:sym typeface="Calibri"/>
              </a:defRPr>
            </a:lvl7pPr>
            <a:lvl8pPr marL="3429000" marR="0" lvl="7" indent="228600" algn="l" rtl="0">
              <a:lnSpc>
                <a:spcPct val="100000"/>
              </a:lnSpc>
              <a:spcBef>
                <a:spcPts val="360"/>
              </a:spcBef>
              <a:spcAft>
                <a:spcPts val="0"/>
              </a:spcAft>
              <a:buClr>
                <a:schemeClr val="dk1"/>
              </a:buClr>
              <a:buSzPct val="100000"/>
              <a:buFont typeface="Noto Sans Symbols"/>
              <a:buChar char="⚫"/>
              <a:defRPr sz="1800" b="0" i="0" u="none" strike="noStrike" cap="none">
                <a:solidFill>
                  <a:schemeClr val="dk1"/>
                </a:solidFill>
                <a:latin typeface="Calibri"/>
                <a:ea typeface="Calibri"/>
                <a:cs typeface="Calibri"/>
                <a:sym typeface="Calibri"/>
              </a:defRPr>
            </a:lvl8pPr>
            <a:lvl9pPr marL="3886200" marR="0" lvl="8" indent="228600" algn="l" rtl="0">
              <a:lnSpc>
                <a:spcPct val="100000"/>
              </a:lnSpc>
              <a:spcBef>
                <a:spcPts val="360"/>
              </a:spcBef>
              <a:spcAft>
                <a:spcPts val="0"/>
              </a:spcAft>
              <a:buClr>
                <a:schemeClr val="dk1"/>
              </a:buClr>
              <a:buSzPct val="100000"/>
              <a:buFont typeface="Noto Sans Symbols"/>
              <a:buChar char="⚫"/>
              <a:defRPr sz="1800" b="0" i="0" u="none" strike="noStrike" cap="none">
                <a:solidFill>
                  <a:schemeClr val="dk1"/>
                </a:solidFill>
                <a:latin typeface="Calibri"/>
                <a:ea typeface="Calibri"/>
                <a:cs typeface="Calibri"/>
                <a:sym typeface="Calibri"/>
              </a:defRPr>
            </a:lvl9pPr>
          </a:lstStyle>
          <a:p>
            <a:endParaRPr/>
          </a:p>
        </p:txBody>
      </p:sp>
      <p:sp>
        <p:nvSpPr>
          <p:cNvPr id="23" name="Shape 23"/>
          <p:cNvSpPr txBox="1">
            <a:spLocks noGrp="1"/>
          </p:cNvSpPr>
          <p:nvPr>
            <p:ph type="body" idx="2"/>
          </p:nvPr>
        </p:nvSpPr>
        <p:spPr>
          <a:xfrm>
            <a:off x="6172200" y="1828800"/>
            <a:ext cx="5181600" cy="4351335"/>
          </a:xfrm>
          <a:prstGeom prst="rect">
            <a:avLst/>
          </a:prstGeom>
          <a:noFill/>
          <a:ln>
            <a:noFill/>
          </a:ln>
        </p:spPr>
        <p:txBody>
          <a:bodyPr lIns="91425" tIns="91425" rIns="91425" bIns="91425" anchor="t" anchorCtr="0"/>
          <a:lstStyle>
            <a:lvl1pPr marL="228600" marR="0" lvl="0" indent="482600" algn="l" rtl="0">
              <a:lnSpc>
                <a:spcPct val="90000"/>
              </a:lnSpc>
              <a:spcBef>
                <a:spcPts val="1000"/>
              </a:spcBef>
              <a:spcAft>
                <a:spcPts val="0"/>
              </a:spcAft>
              <a:buClr>
                <a:schemeClr val="dk1"/>
              </a:buClr>
              <a:buSzPct val="100000"/>
              <a:buFont typeface="Noto Sans Symbols"/>
              <a:buChar char="⚫"/>
              <a:defRPr sz="2800" b="0" i="0" u="none" strike="noStrike" cap="none">
                <a:solidFill>
                  <a:schemeClr val="dk1"/>
                </a:solidFill>
                <a:latin typeface="Calibri"/>
                <a:ea typeface="Calibri"/>
                <a:cs typeface="Calibri"/>
                <a:sym typeface="Calibri"/>
              </a:defRPr>
            </a:lvl1pPr>
            <a:lvl2pPr marL="685800" marR="0" lvl="1" indent="381000" algn="l" rtl="0">
              <a:lnSpc>
                <a:spcPct val="90000"/>
              </a:lnSpc>
              <a:spcBef>
                <a:spcPts val="500"/>
              </a:spcBef>
              <a:spcAft>
                <a:spcPts val="0"/>
              </a:spcAft>
              <a:buClr>
                <a:schemeClr val="dk1"/>
              </a:buClr>
              <a:buSzPct val="100000"/>
              <a:buFont typeface="Noto Sans Symbols"/>
              <a:buChar char="⚫"/>
              <a:defRPr sz="2400" b="0" i="0" u="none" strike="noStrike" cap="none">
                <a:solidFill>
                  <a:schemeClr val="dk1"/>
                </a:solidFill>
                <a:latin typeface="Calibri"/>
                <a:ea typeface="Calibri"/>
                <a:cs typeface="Calibri"/>
                <a:sym typeface="Calibri"/>
              </a:defRPr>
            </a:lvl2pPr>
            <a:lvl3pPr marL="1143000" marR="0" lvl="2" indent="279400" algn="l" rtl="0">
              <a:lnSpc>
                <a:spcPct val="90000"/>
              </a:lnSpc>
              <a:spcBef>
                <a:spcPts val="500"/>
              </a:spcBef>
              <a:spcAft>
                <a:spcPts val="0"/>
              </a:spcAft>
              <a:buClr>
                <a:schemeClr val="dk1"/>
              </a:buClr>
              <a:buSzPct val="100000"/>
              <a:buFont typeface="Noto Sans Symbols"/>
              <a:buChar char="⚫"/>
              <a:defRPr sz="2000" b="0" i="0" u="none" strike="noStrike" cap="none">
                <a:solidFill>
                  <a:schemeClr val="dk1"/>
                </a:solidFill>
                <a:latin typeface="Calibri"/>
                <a:ea typeface="Calibri"/>
                <a:cs typeface="Calibri"/>
                <a:sym typeface="Calibri"/>
              </a:defRPr>
            </a:lvl3pPr>
            <a:lvl4pPr marL="1600200" marR="0" lvl="3" indent="228600" algn="l" rtl="0">
              <a:lnSpc>
                <a:spcPct val="90000"/>
              </a:lnSpc>
              <a:spcBef>
                <a:spcPts val="500"/>
              </a:spcBef>
              <a:spcAft>
                <a:spcPts val="0"/>
              </a:spcAft>
              <a:buClr>
                <a:schemeClr val="dk1"/>
              </a:buClr>
              <a:buSzPct val="100000"/>
              <a:buFont typeface="Noto Sans Symbols"/>
              <a:buChar char="⚫"/>
              <a:defRPr sz="1800" b="0" i="0" u="none" strike="noStrike" cap="none">
                <a:solidFill>
                  <a:schemeClr val="dk1"/>
                </a:solidFill>
                <a:latin typeface="Calibri"/>
                <a:ea typeface="Calibri"/>
                <a:cs typeface="Calibri"/>
                <a:sym typeface="Calibri"/>
              </a:defRPr>
            </a:lvl4pPr>
            <a:lvl5pPr marL="2057400" marR="0" lvl="4" indent="228600" algn="l" rtl="0">
              <a:lnSpc>
                <a:spcPct val="90000"/>
              </a:lnSpc>
              <a:spcBef>
                <a:spcPts val="500"/>
              </a:spcBef>
              <a:spcAft>
                <a:spcPts val="0"/>
              </a:spcAft>
              <a:buClr>
                <a:schemeClr val="dk1"/>
              </a:buClr>
              <a:buSzPct val="100000"/>
              <a:buFont typeface="Noto Sans Symbols"/>
              <a:buChar char="⚫"/>
              <a:defRPr sz="1800" b="0" i="0" u="none" strike="noStrike" cap="none">
                <a:solidFill>
                  <a:schemeClr val="dk1"/>
                </a:solidFill>
                <a:latin typeface="Calibri"/>
                <a:ea typeface="Calibri"/>
                <a:cs typeface="Calibri"/>
                <a:sym typeface="Calibri"/>
              </a:defRPr>
            </a:lvl5pPr>
            <a:lvl6pPr marL="2514600" marR="0" lvl="5" indent="228600" algn="l" rtl="0">
              <a:lnSpc>
                <a:spcPct val="100000"/>
              </a:lnSpc>
              <a:spcBef>
                <a:spcPts val="360"/>
              </a:spcBef>
              <a:spcAft>
                <a:spcPts val="0"/>
              </a:spcAft>
              <a:buClr>
                <a:schemeClr val="dk1"/>
              </a:buClr>
              <a:buSzPct val="100000"/>
              <a:buFont typeface="Noto Sans Symbols"/>
              <a:buChar char="⚫"/>
              <a:defRPr sz="1800" b="0" i="0" u="none" strike="noStrike" cap="none">
                <a:solidFill>
                  <a:schemeClr val="dk1"/>
                </a:solidFill>
                <a:latin typeface="Calibri"/>
                <a:ea typeface="Calibri"/>
                <a:cs typeface="Calibri"/>
                <a:sym typeface="Calibri"/>
              </a:defRPr>
            </a:lvl6pPr>
            <a:lvl7pPr marL="2971800" marR="0" lvl="6" indent="228600" algn="l" rtl="0">
              <a:lnSpc>
                <a:spcPct val="100000"/>
              </a:lnSpc>
              <a:spcBef>
                <a:spcPts val="360"/>
              </a:spcBef>
              <a:spcAft>
                <a:spcPts val="0"/>
              </a:spcAft>
              <a:buClr>
                <a:schemeClr val="dk1"/>
              </a:buClr>
              <a:buSzPct val="100000"/>
              <a:buFont typeface="Noto Sans Symbols"/>
              <a:buChar char="⚫"/>
              <a:defRPr sz="1800" b="0" i="0" u="none" strike="noStrike" cap="none">
                <a:solidFill>
                  <a:schemeClr val="dk1"/>
                </a:solidFill>
                <a:latin typeface="Calibri"/>
                <a:ea typeface="Calibri"/>
                <a:cs typeface="Calibri"/>
                <a:sym typeface="Calibri"/>
              </a:defRPr>
            </a:lvl7pPr>
            <a:lvl8pPr marL="3429000" marR="0" lvl="7" indent="228600" algn="l" rtl="0">
              <a:lnSpc>
                <a:spcPct val="100000"/>
              </a:lnSpc>
              <a:spcBef>
                <a:spcPts val="360"/>
              </a:spcBef>
              <a:spcAft>
                <a:spcPts val="0"/>
              </a:spcAft>
              <a:buClr>
                <a:schemeClr val="dk1"/>
              </a:buClr>
              <a:buSzPct val="100000"/>
              <a:buFont typeface="Noto Sans Symbols"/>
              <a:buChar char="⚫"/>
              <a:defRPr sz="1800" b="0" i="0" u="none" strike="noStrike" cap="none">
                <a:solidFill>
                  <a:schemeClr val="dk1"/>
                </a:solidFill>
                <a:latin typeface="Calibri"/>
                <a:ea typeface="Calibri"/>
                <a:cs typeface="Calibri"/>
                <a:sym typeface="Calibri"/>
              </a:defRPr>
            </a:lvl8pPr>
            <a:lvl9pPr marL="3886200" marR="0" lvl="8" indent="228600" algn="l" rtl="0">
              <a:lnSpc>
                <a:spcPct val="100000"/>
              </a:lnSpc>
              <a:spcBef>
                <a:spcPts val="360"/>
              </a:spcBef>
              <a:spcAft>
                <a:spcPts val="0"/>
              </a:spcAft>
              <a:buClr>
                <a:schemeClr val="dk1"/>
              </a:buClr>
              <a:buSzPct val="100000"/>
              <a:buFont typeface="Noto Sans Symbols"/>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比較">
    <p:spTree>
      <p:nvGrpSpPr>
        <p:cNvPr id="1" name="Shape 24"/>
        <p:cNvGrpSpPr/>
        <p:nvPr/>
      </p:nvGrpSpPr>
      <p:grpSpPr>
        <a:xfrm>
          <a:off x="0" y="0"/>
          <a:ext cx="0" cy="0"/>
          <a:chOff x="0" y="0"/>
          <a:chExt cx="0" cy="0"/>
        </a:xfrm>
      </p:grpSpPr>
      <p:sp>
        <p:nvSpPr>
          <p:cNvPr id="25" name="Shape 25"/>
          <p:cNvSpPr txBox="1">
            <a:spLocks noGrp="1"/>
          </p:cNvSpPr>
          <p:nvPr>
            <p:ph type="body" idx="1"/>
          </p:nvPr>
        </p:nvSpPr>
        <p:spPr>
          <a:xfrm>
            <a:off x="845125" y="1681850"/>
            <a:ext cx="5156198" cy="825699"/>
          </a:xfrm>
          <a:prstGeom prst="rect">
            <a:avLst/>
          </a:prstGeom>
          <a:noFill/>
          <a:ln>
            <a:noFill/>
          </a:ln>
        </p:spPr>
        <p:txBody>
          <a:bodyPr lIns="91425" tIns="91425" rIns="91425" bIns="91425" anchor="b" anchorCtr="0"/>
          <a:lstStyle>
            <a:lvl1pPr marL="0" marR="0" lvl="0" indent="0" algn="l" rtl="0">
              <a:lnSpc>
                <a:spcPct val="90000"/>
              </a:lnSpc>
              <a:spcBef>
                <a:spcPts val="0"/>
              </a:spcBef>
              <a:spcAft>
                <a:spcPts val="0"/>
              </a:spcAft>
              <a:buClr>
                <a:schemeClr val="dk1"/>
              </a:buClr>
              <a:buFont typeface="Noto Sans Symbols"/>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spcAft>
                <a:spcPts val="0"/>
              </a:spcAft>
              <a:buClr>
                <a:schemeClr val="dk1"/>
              </a:buClr>
              <a:buFont typeface="Noto Sans Symbols"/>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spcAft>
                <a:spcPts val="0"/>
              </a:spcAft>
              <a:buClr>
                <a:schemeClr val="dk1"/>
              </a:buClr>
              <a:buFont typeface="Noto Sans Symbols"/>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spcAft>
                <a:spcPts val="0"/>
              </a:spcAft>
              <a:buClr>
                <a:schemeClr val="dk1"/>
              </a:buClr>
              <a:buFont typeface="Noto Sans Symbols"/>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spcAft>
                <a:spcPts val="0"/>
              </a:spcAft>
              <a:buClr>
                <a:schemeClr val="dk1"/>
              </a:buClr>
              <a:buFont typeface="Noto Sans Symbols"/>
              <a:buNone/>
              <a:defRPr sz="1600" b="1" i="0" u="none" strike="noStrike" cap="none">
                <a:solidFill>
                  <a:schemeClr val="dk1"/>
                </a:solidFill>
                <a:latin typeface="Calibri"/>
                <a:ea typeface="Calibri"/>
                <a:cs typeface="Calibri"/>
                <a:sym typeface="Calibri"/>
              </a:defRPr>
            </a:lvl5pPr>
            <a:lvl6pPr marL="2286000" marR="0" lvl="5" indent="0" algn="l" rtl="0">
              <a:lnSpc>
                <a:spcPct val="100000"/>
              </a:lnSpc>
              <a:spcBef>
                <a:spcPts val="320"/>
              </a:spcBef>
              <a:spcAft>
                <a:spcPts val="0"/>
              </a:spcAft>
              <a:buClr>
                <a:schemeClr val="dk1"/>
              </a:buClr>
              <a:buFont typeface="Noto Sans Symbols"/>
              <a:buNone/>
              <a:defRPr sz="1600" b="1" i="0" u="none" strike="noStrike" cap="none">
                <a:solidFill>
                  <a:schemeClr val="dk1"/>
                </a:solidFill>
                <a:latin typeface="Calibri"/>
                <a:ea typeface="Calibri"/>
                <a:cs typeface="Calibri"/>
                <a:sym typeface="Calibri"/>
              </a:defRPr>
            </a:lvl6pPr>
            <a:lvl7pPr marL="2743200" marR="0" lvl="6" indent="0" algn="l" rtl="0">
              <a:lnSpc>
                <a:spcPct val="100000"/>
              </a:lnSpc>
              <a:spcBef>
                <a:spcPts val="320"/>
              </a:spcBef>
              <a:spcAft>
                <a:spcPts val="0"/>
              </a:spcAft>
              <a:buClr>
                <a:schemeClr val="dk1"/>
              </a:buClr>
              <a:buFont typeface="Noto Sans Symbols"/>
              <a:buNone/>
              <a:defRPr sz="1600" b="1" i="0" u="none" strike="noStrike" cap="none">
                <a:solidFill>
                  <a:schemeClr val="dk1"/>
                </a:solidFill>
                <a:latin typeface="Calibri"/>
                <a:ea typeface="Calibri"/>
                <a:cs typeface="Calibri"/>
                <a:sym typeface="Calibri"/>
              </a:defRPr>
            </a:lvl7pPr>
            <a:lvl8pPr marL="3200400" marR="0" lvl="7" indent="0" algn="l" rtl="0">
              <a:lnSpc>
                <a:spcPct val="100000"/>
              </a:lnSpc>
              <a:spcBef>
                <a:spcPts val="320"/>
              </a:spcBef>
              <a:spcAft>
                <a:spcPts val="0"/>
              </a:spcAft>
              <a:buClr>
                <a:schemeClr val="dk1"/>
              </a:buClr>
              <a:buFont typeface="Noto Sans Symbols"/>
              <a:buNone/>
              <a:defRPr sz="1600" b="1" i="0" u="none" strike="noStrike" cap="none">
                <a:solidFill>
                  <a:schemeClr val="dk1"/>
                </a:solidFill>
                <a:latin typeface="Calibri"/>
                <a:ea typeface="Calibri"/>
                <a:cs typeface="Calibri"/>
                <a:sym typeface="Calibri"/>
              </a:defRPr>
            </a:lvl8pPr>
            <a:lvl9pPr marL="3657600" marR="0" lvl="8" indent="0" algn="l" rtl="0">
              <a:lnSpc>
                <a:spcPct val="100000"/>
              </a:lnSpc>
              <a:spcBef>
                <a:spcPts val="320"/>
              </a:spcBef>
              <a:spcAft>
                <a:spcPts val="0"/>
              </a:spcAft>
              <a:buClr>
                <a:schemeClr val="dk1"/>
              </a:buClr>
              <a:buFont typeface="Noto Sans Symbols"/>
              <a:buNone/>
              <a:defRPr sz="1600" b="1"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body" idx="2"/>
          </p:nvPr>
        </p:nvSpPr>
        <p:spPr>
          <a:xfrm>
            <a:off x="845125" y="2507550"/>
            <a:ext cx="5156198" cy="3680525"/>
          </a:xfrm>
          <a:prstGeom prst="rect">
            <a:avLst/>
          </a:prstGeom>
          <a:noFill/>
          <a:ln>
            <a:noFill/>
          </a:ln>
        </p:spPr>
        <p:txBody>
          <a:bodyPr lIns="91425" tIns="91425" rIns="91425" bIns="91425" anchor="t" anchorCtr="0"/>
          <a:lstStyle>
            <a:lvl1pPr marL="228600" marR="0" lvl="0" indent="482600" algn="l" rtl="0">
              <a:lnSpc>
                <a:spcPct val="90000"/>
              </a:lnSpc>
              <a:spcBef>
                <a:spcPts val="1000"/>
              </a:spcBef>
              <a:spcAft>
                <a:spcPts val="0"/>
              </a:spcAft>
              <a:buClr>
                <a:schemeClr val="dk1"/>
              </a:buClr>
              <a:buSzPct val="100000"/>
              <a:buFont typeface="Noto Sans Symbols"/>
              <a:buChar char="⚫"/>
              <a:defRPr sz="2800" b="0" i="0" u="none" strike="noStrike" cap="none">
                <a:solidFill>
                  <a:schemeClr val="dk1"/>
                </a:solidFill>
                <a:latin typeface="Calibri"/>
                <a:ea typeface="Calibri"/>
                <a:cs typeface="Calibri"/>
                <a:sym typeface="Calibri"/>
              </a:defRPr>
            </a:lvl1pPr>
            <a:lvl2pPr marL="685800" marR="0" lvl="1" indent="381000" algn="l" rtl="0">
              <a:lnSpc>
                <a:spcPct val="90000"/>
              </a:lnSpc>
              <a:spcBef>
                <a:spcPts val="500"/>
              </a:spcBef>
              <a:spcAft>
                <a:spcPts val="0"/>
              </a:spcAft>
              <a:buClr>
                <a:schemeClr val="dk1"/>
              </a:buClr>
              <a:buSzPct val="100000"/>
              <a:buFont typeface="Noto Sans Symbols"/>
              <a:buChar char="⚫"/>
              <a:defRPr sz="2400" b="0" i="0" u="none" strike="noStrike" cap="none">
                <a:solidFill>
                  <a:schemeClr val="dk1"/>
                </a:solidFill>
                <a:latin typeface="Calibri"/>
                <a:ea typeface="Calibri"/>
                <a:cs typeface="Calibri"/>
                <a:sym typeface="Calibri"/>
              </a:defRPr>
            </a:lvl2pPr>
            <a:lvl3pPr marL="1143000" marR="0" lvl="2" indent="279400" algn="l" rtl="0">
              <a:lnSpc>
                <a:spcPct val="90000"/>
              </a:lnSpc>
              <a:spcBef>
                <a:spcPts val="500"/>
              </a:spcBef>
              <a:spcAft>
                <a:spcPts val="0"/>
              </a:spcAft>
              <a:buClr>
                <a:schemeClr val="dk1"/>
              </a:buClr>
              <a:buSzPct val="100000"/>
              <a:buFont typeface="Noto Sans Symbols"/>
              <a:buChar char="⚫"/>
              <a:defRPr sz="2000" b="0" i="0" u="none" strike="noStrike" cap="none">
                <a:solidFill>
                  <a:schemeClr val="dk1"/>
                </a:solidFill>
                <a:latin typeface="Calibri"/>
                <a:ea typeface="Calibri"/>
                <a:cs typeface="Calibri"/>
                <a:sym typeface="Calibri"/>
              </a:defRPr>
            </a:lvl3pPr>
            <a:lvl4pPr marL="1600200" marR="0" lvl="3" indent="228600" algn="l" rtl="0">
              <a:lnSpc>
                <a:spcPct val="90000"/>
              </a:lnSpc>
              <a:spcBef>
                <a:spcPts val="500"/>
              </a:spcBef>
              <a:spcAft>
                <a:spcPts val="0"/>
              </a:spcAft>
              <a:buClr>
                <a:schemeClr val="dk1"/>
              </a:buClr>
              <a:buSzPct val="100000"/>
              <a:buFont typeface="Noto Sans Symbols"/>
              <a:buChar char="⚫"/>
              <a:defRPr sz="1800" b="0" i="0" u="none" strike="noStrike" cap="none">
                <a:solidFill>
                  <a:schemeClr val="dk1"/>
                </a:solidFill>
                <a:latin typeface="Calibri"/>
                <a:ea typeface="Calibri"/>
                <a:cs typeface="Calibri"/>
                <a:sym typeface="Calibri"/>
              </a:defRPr>
            </a:lvl4pPr>
            <a:lvl5pPr marL="2057400" marR="0" lvl="4" indent="228600" algn="l" rtl="0">
              <a:lnSpc>
                <a:spcPct val="90000"/>
              </a:lnSpc>
              <a:spcBef>
                <a:spcPts val="500"/>
              </a:spcBef>
              <a:spcAft>
                <a:spcPts val="0"/>
              </a:spcAft>
              <a:buClr>
                <a:schemeClr val="dk1"/>
              </a:buClr>
              <a:buSzPct val="100000"/>
              <a:buFont typeface="Noto Sans Symbols"/>
              <a:buChar char="⚫"/>
              <a:defRPr sz="1800" b="0" i="0" u="none" strike="noStrike" cap="none">
                <a:solidFill>
                  <a:schemeClr val="dk1"/>
                </a:solidFill>
                <a:latin typeface="Calibri"/>
                <a:ea typeface="Calibri"/>
                <a:cs typeface="Calibri"/>
                <a:sym typeface="Calibri"/>
              </a:defRPr>
            </a:lvl5pPr>
            <a:lvl6pPr marL="2514600" marR="0" lvl="5" indent="228600" algn="l" rtl="0">
              <a:lnSpc>
                <a:spcPct val="100000"/>
              </a:lnSpc>
              <a:spcBef>
                <a:spcPts val="360"/>
              </a:spcBef>
              <a:spcAft>
                <a:spcPts val="0"/>
              </a:spcAft>
              <a:buClr>
                <a:schemeClr val="dk1"/>
              </a:buClr>
              <a:buSzPct val="100000"/>
              <a:buFont typeface="Noto Sans Symbols"/>
              <a:buChar char="⚫"/>
              <a:defRPr sz="1800" b="0" i="0" u="none" strike="noStrike" cap="none">
                <a:solidFill>
                  <a:schemeClr val="dk1"/>
                </a:solidFill>
                <a:latin typeface="Calibri"/>
                <a:ea typeface="Calibri"/>
                <a:cs typeface="Calibri"/>
                <a:sym typeface="Calibri"/>
              </a:defRPr>
            </a:lvl6pPr>
            <a:lvl7pPr marL="2971800" marR="0" lvl="6" indent="228600" algn="l" rtl="0">
              <a:lnSpc>
                <a:spcPct val="100000"/>
              </a:lnSpc>
              <a:spcBef>
                <a:spcPts val="360"/>
              </a:spcBef>
              <a:spcAft>
                <a:spcPts val="0"/>
              </a:spcAft>
              <a:buClr>
                <a:schemeClr val="dk1"/>
              </a:buClr>
              <a:buSzPct val="100000"/>
              <a:buFont typeface="Noto Sans Symbols"/>
              <a:buChar char="⚫"/>
              <a:defRPr sz="1800" b="0" i="0" u="none" strike="noStrike" cap="none">
                <a:solidFill>
                  <a:schemeClr val="dk1"/>
                </a:solidFill>
                <a:latin typeface="Calibri"/>
                <a:ea typeface="Calibri"/>
                <a:cs typeface="Calibri"/>
                <a:sym typeface="Calibri"/>
              </a:defRPr>
            </a:lvl7pPr>
            <a:lvl8pPr marL="3429000" marR="0" lvl="7" indent="228600" algn="l" rtl="0">
              <a:lnSpc>
                <a:spcPct val="100000"/>
              </a:lnSpc>
              <a:spcBef>
                <a:spcPts val="360"/>
              </a:spcBef>
              <a:spcAft>
                <a:spcPts val="0"/>
              </a:spcAft>
              <a:buClr>
                <a:schemeClr val="dk1"/>
              </a:buClr>
              <a:buSzPct val="100000"/>
              <a:buFont typeface="Noto Sans Symbols"/>
              <a:buChar char="⚫"/>
              <a:defRPr sz="1800" b="0" i="0" u="none" strike="noStrike" cap="none">
                <a:solidFill>
                  <a:schemeClr val="dk1"/>
                </a:solidFill>
                <a:latin typeface="Calibri"/>
                <a:ea typeface="Calibri"/>
                <a:cs typeface="Calibri"/>
                <a:sym typeface="Calibri"/>
              </a:defRPr>
            </a:lvl8pPr>
            <a:lvl9pPr marL="3886200" marR="0" lvl="8" indent="228600" algn="l" rtl="0">
              <a:lnSpc>
                <a:spcPct val="100000"/>
              </a:lnSpc>
              <a:spcBef>
                <a:spcPts val="360"/>
              </a:spcBef>
              <a:spcAft>
                <a:spcPts val="0"/>
              </a:spcAft>
              <a:buClr>
                <a:schemeClr val="dk1"/>
              </a:buClr>
              <a:buSzPct val="100000"/>
              <a:buFont typeface="Noto Sans Symbols"/>
              <a:buChar char="⚫"/>
              <a:defRPr sz="18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body" idx="3"/>
          </p:nvPr>
        </p:nvSpPr>
        <p:spPr>
          <a:xfrm>
            <a:off x="6172200" y="1681850"/>
            <a:ext cx="5181601" cy="825698"/>
          </a:xfrm>
          <a:prstGeom prst="rect">
            <a:avLst/>
          </a:prstGeom>
          <a:noFill/>
          <a:ln>
            <a:noFill/>
          </a:ln>
        </p:spPr>
        <p:txBody>
          <a:bodyPr lIns="91425" tIns="91425" rIns="91425" bIns="91425" anchor="b" anchorCtr="0"/>
          <a:lstStyle>
            <a:lvl1pPr marL="0" marR="0" lvl="0" indent="0" algn="l" rtl="0">
              <a:lnSpc>
                <a:spcPct val="90000"/>
              </a:lnSpc>
              <a:spcBef>
                <a:spcPts val="0"/>
              </a:spcBef>
              <a:spcAft>
                <a:spcPts val="0"/>
              </a:spcAft>
              <a:buClr>
                <a:schemeClr val="dk1"/>
              </a:buClr>
              <a:buFont typeface="Noto Sans Symbols"/>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spcAft>
                <a:spcPts val="0"/>
              </a:spcAft>
              <a:buClr>
                <a:schemeClr val="dk1"/>
              </a:buClr>
              <a:buFont typeface="Noto Sans Symbols"/>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spcAft>
                <a:spcPts val="0"/>
              </a:spcAft>
              <a:buClr>
                <a:schemeClr val="dk1"/>
              </a:buClr>
              <a:buFont typeface="Noto Sans Symbols"/>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spcAft>
                <a:spcPts val="0"/>
              </a:spcAft>
              <a:buClr>
                <a:schemeClr val="dk1"/>
              </a:buClr>
              <a:buFont typeface="Noto Sans Symbols"/>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spcAft>
                <a:spcPts val="0"/>
              </a:spcAft>
              <a:buClr>
                <a:schemeClr val="dk1"/>
              </a:buClr>
              <a:buFont typeface="Noto Sans Symbols"/>
              <a:buNone/>
              <a:defRPr sz="1600" b="1" i="0" u="none" strike="noStrike" cap="none">
                <a:solidFill>
                  <a:schemeClr val="dk1"/>
                </a:solidFill>
                <a:latin typeface="Calibri"/>
                <a:ea typeface="Calibri"/>
                <a:cs typeface="Calibri"/>
                <a:sym typeface="Calibri"/>
              </a:defRPr>
            </a:lvl5pPr>
            <a:lvl6pPr marL="2286000" marR="0" lvl="5" indent="0" algn="l" rtl="0">
              <a:lnSpc>
                <a:spcPct val="100000"/>
              </a:lnSpc>
              <a:spcBef>
                <a:spcPts val="320"/>
              </a:spcBef>
              <a:spcAft>
                <a:spcPts val="0"/>
              </a:spcAft>
              <a:buClr>
                <a:schemeClr val="dk1"/>
              </a:buClr>
              <a:buFont typeface="Noto Sans Symbols"/>
              <a:buNone/>
              <a:defRPr sz="1600" b="1" i="0" u="none" strike="noStrike" cap="none">
                <a:solidFill>
                  <a:schemeClr val="dk1"/>
                </a:solidFill>
                <a:latin typeface="Calibri"/>
                <a:ea typeface="Calibri"/>
                <a:cs typeface="Calibri"/>
                <a:sym typeface="Calibri"/>
              </a:defRPr>
            </a:lvl6pPr>
            <a:lvl7pPr marL="2743200" marR="0" lvl="6" indent="0" algn="l" rtl="0">
              <a:lnSpc>
                <a:spcPct val="100000"/>
              </a:lnSpc>
              <a:spcBef>
                <a:spcPts val="320"/>
              </a:spcBef>
              <a:spcAft>
                <a:spcPts val="0"/>
              </a:spcAft>
              <a:buClr>
                <a:schemeClr val="dk1"/>
              </a:buClr>
              <a:buFont typeface="Noto Sans Symbols"/>
              <a:buNone/>
              <a:defRPr sz="1600" b="1" i="0" u="none" strike="noStrike" cap="none">
                <a:solidFill>
                  <a:schemeClr val="dk1"/>
                </a:solidFill>
                <a:latin typeface="Calibri"/>
                <a:ea typeface="Calibri"/>
                <a:cs typeface="Calibri"/>
                <a:sym typeface="Calibri"/>
              </a:defRPr>
            </a:lvl7pPr>
            <a:lvl8pPr marL="3200400" marR="0" lvl="7" indent="0" algn="l" rtl="0">
              <a:lnSpc>
                <a:spcPct val="100000"/>
              </a:lnSpc>
              <a:spcBef>
                <a:spcPts val="320"/>
              </a:spcBef>
              <a:spcAft>
                <a:spcPts val="0"/>
              </a:spcAft>
              <a:buClr>
                <a:schemeClr val="dk1"/>
              </a:buClr>
              <a:buFont typeface="Noto Sans Symbols"/>
              <a:buNone/>
              <a:defRPr sz="1600" b="1" i="0" u="none" strike="noStrike" cap="none">
                <a:solidFill>
                  <a:schemeClr val="dk1"/>
                </a:solidFill>
                <a:latin typeface="Calibri"/>
                <a:ea typeface="Calibri"/>
                <a:cs typeface="Calibri"/>
                <a:sym typeface="Calibri"/>
              </a:defRPr>
            </a:lvl8pPr>
            <a:lvl9pPr marL="3657600" marR="0" lvl="8" indent="0" algn="l" rtl="0">
              <a:lnSpc>
                <a:spcPct val="100000"/>
              </a:lnSpc>
              <a:spcBef>
                <a:spcPts val="320"/>
              </a:spcBef>
              <a:spcAft>
                <a:spcPts val="0"/>
              </a:spcAft>
              <a:buClr>
                <a:schemeClr val="dk1"/>
              </a:buClr>
              <a:buFont typeface="Noto Sans Symbols"/>
              <a:buNone/>
              <a:defRPr sz="1600" b="1"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body" idx="4"/>
          </p:nvPr>
        </p:nvSpPr>
        <p:spPr>
          <a:xfrm>
            <a:off x="6172200" y="2507550"/>
            <a:ext cx="5181601" cy="3680525"/>
          </a:xfrm>
          <a:prstGeom prst="rect">
            <a:avLst/>
          </a:prstGeom>
          <a:noFill/>
          <a:ln>
            <a:noFill/>
          </a:ln>
        </p:spPr>
        <p:txBody>
          <a:bodyPr lIns="91425" tIns="91425" rIns="91425" bIns="91425" anchor="t" anchorCtr="0"/>
          <a:lstStyle>
            <a:lvl1pPr marL="228600" marR="0" lvl="0" indent="482600" algn="l" rtl="0">
              <a:lnSpc>
                <a:spcPct val="90000"/>
              </a:lnSpc>
              <a:spcBef>
                <a:spcPts val="1000"/>
              </a:spcBef>
              <a:spcAft>
                <a:spcPts val="0"/>
              </a:spcAft>
              <a:buClr>
                <a:schemeClr val="dk1"/>
              </a:buClr>
              <a:buSzPct val="100000"/>
              <a:buFont typeface="Noto Sans Symbols"/>
              <a:buChar char="⚫"/>
              <a:defRPr sz="2800" b="0" i="0" u="none" strike="noStrike" cap="none">
                <a:solidFill>
                  <a:schemeClr val="dk1"/>
                </a:solidFill>
                <a:latin typeface="Calibri"/>
                <a:ea typeface="Calibri"/>
                <a:cs typeface="Calibri"/>
                <a:sym typeface="Calibri"/>
              </a:defRPr>
            </a:lvl1pPr>
            <a:lvl2pPr marL="685800" marR="0" lvl="1" indent="381000" algn="l" rtl="0">
              <a:lnSpc>
                <a:spcPct val="90000"/>
              </a:lnSpc>
              <a:spcBef>
                <a:spcPts val="500"/>
              </a:spcBef>
              <a:spcAft>
                <a:spcPts val="0"/>
              </a:spcAft>
              <a:buClr>
                <a:schemeClr val="dk1"/>
              </a:buClr>
              <a:buSzPct val="100000"/>
              <a:buFont typeface="Noto Sans Symbols"/>
              <a:buChar char="⚫"/>
              <a:defRPr sz="2400" b="0" i="0" u="none" strike="noStrike" cap="none">
                <a:solidFill>
                  <a:schemeClr val="dk1"/>
                </a:solidFill>
                <a:latin typeface="Calibri"/>
                <a:ea typeface="Calibri"/>
                <a:cs typeface="Calibri"/>
                <a:sym typeface="Calibri"/>
              </a:defRPr>
            </a:lvl2pPr>
            <a:lvl3pPr marL="1143000" marR="0" lvl="2" indent="279400" algn="l" rtl="0">
              <a:lnSpc>
                <a:spcPct val="90000"/>
              </a:lnSpc>
              <a:spcBef>
                <a:spcPts val="500"/>
              </a:spcBef>
              <a:spcAft>
                <a:spcPts val="0"/>
              </a:spcAft>
              <a:buClr>
                <a:schemeClr val="dk1"/>
              </a:buClr>
              <a:buSzPct val="100000"/>
              <a:buFont typeface="Noto Sans Symbols"/>
              <a:buChar char="⚫"/>
              <a:defRPr sz="2000" b="0" i="0" u="none" strike="noStrike" cap="none">
                <a:solidFill>
                  <a:schemeClr val="dk1"/>
                </a:solidFill>
                <a:latin typeface="Calibri"/>
                <a:ea typeface="Calibri"/>
                <a:cs typeface="Calibri"/>
                <a:sym typeface="Calibri"/>
              </a:defRPr>
            </a:lvl3pPr>
            <a:lvl4pPr marL="1600200" marR="0" lvl="3" indent="228600" algn="l" rtl="0">
              <a:lnSpc>
                <a:spcPct val="90000"/>
              </a:lnSpc>
              <a:spcBef>
                <a:spcPts val="500"/>
              </a:spcBef>
              <a:spcAft>
                <a:spcPts val="0"/>
              </a:spcAft>
              <a:buClr>
                <a:schemeClr val="dk1"/>
              </a:buClr>
              <a:buSzPct val="100000"/>
              <a:buFont typeface="Noto Sans Symbols"/>
              <a:buChar char="⚫"/>
              <a:defRPr sz="1800" b="0" i="0" u="none" strike="noStrike" cap="none">
                <a:solidFill>
                  <a:schemeClr val="dk1"/>
                </a:solidFill>
                <a:latin typeface="Calibri"/>
                <a:ea typeface="Calibri"/>
                <a:cs typeface="Calibri"/>
                <a:sym typeface="Calibri"/>
              </a:defRPr>
            </a:lvl4pPr>
            <a:lvl5pPr marL="2057400" marR="0" lvl="4" indent="228600" algn="l" rtl="0">
              <a:lnSpc>
                <a:spcPct val="90000"/>
              </a:lnSpc>
              <a:spcBef>
                <a:spcPts val="500"/>
              </a:spcBef>
              <a:spcAft>
                <a:spcPts val="0"/>
              </a:spcAft>
              <a:buClr>
                <a:schemeClr val="dk1"/>
              </a:buClr>
              <a:buSzPct val="100000"/>
              <a:buFont typeface="Noto Sans Symbols"/>
              <a:buChar char="⚫"/>
              <a:defRPr sz="1800" b="0" i="0" u="none" strike="noStrike" cap="none">
                <a:solidFill>
                  <a:schemeClr val="dk1"/>
                </a:solidFill>
                <a:latin typeface="Calibri"/>
                <a:ea typeface="Calibri"/>
                <a:cs typeface="Calibri"/>
                <a:sym typeface="Calibri"/>
              </a:defRPr>
            </a:lvl5pPr>
            <a:lvl6pPr marL="2514600" marR="0" lvl="5" indent="228600" algn="l" rtl="0">
              <a:lnSpc>
                <a:spcPct val="100000"/>
              </a:lnSpc>
              <a:spcBef>
                <a:spcPts val="360"/>
              </a:spcBef>
              <a:spcAft>
                <a:spcPts val="0"/>
              </a:spcAft>
              <a:buClr>
                <a:schemeClr val="dk1"/>
              </a:buClr>
              <a:buSzPct val="100000"/>
              <a:buFont typeface="Noto Sans Symbols"/>
              <a:buChar char="⚫"/>
              <a:defRPr sz="1800" b="0" i="0" u="none" strike="noStrike" cap="none">
                <a:solidFill>
                  <a:schemeClr val="dk1"/>
                </a:solidFill>
                <a:latin typeface="Calibri"/>
                <a:ea typeface="Calibri"/>
                <a:cs typeface="Calibri"/>
                <a:sym typeface="Calibri"/>
              </a:defRPr>
            </a:lvl6pPr>
            <a:lvl7pPr marL="2971800" marR="0" lvl="6" indent="228600" algn="l" rtl="0">
              <a:lnSpc>
                <a:spcPct val="100000"/>
              </a:lnSpc>
              <a:spcBef>
                <a:spcPts val="360"/>
              </a:spcBef>
              <a:spcAft>
                <a:spcPts val="0"/>
              </a:spcAft>
              <a:buClr>
                <a:schemeClr val="dk1"/>
              </a:buClr>
              <a:buSzPct val="100000"/>
              <a:buFont typeface="Noto Sans Symbols"/>
              <a:buChar char="⚫"/>
              <a:defRPr sz="1800" b="0" i="0" u="none" strike="noStrike" cap="none">
                <a:solidFill>
                  <a:schemeClr val="dk1"/>
                </a:solidFill>
                <a:latin typeface="Calibri"/>
                <a:ea typeface="Calibri"/>
                <a:cs typeface="Calibri"/>
                <a:sym typeface="Calibri"/>
              </a:defRPr>
            </a:lvl7pPr>
            <a:lvl8pPr marL="3429000" marR="0" lvl="7" indent="228600" algn="l" rtl="0">
              <a:lnSpc>
                <a:spcPct val="100000"/>
              </a:lnSpc>
              <a:spcBef>
                <a:spcPts val="360"/>
              </a:spcBef>
              <a:spcAft>
                <a:spcPts val="0"/>
              </a:spcAft>
              <a:buClr>
                <a:schemeClr val="dk1"/>
              </a:buClr>
              <a:buSzPct val="100000"/>
              <a:buFont typeface="Noto Sans Symbols"/>
              <a:buChar char="⚫"/>
              <a:defRPr sz="1800" b="0" i="0" u="none" strike="noStrike" cap="none">
                <a:solidFill>
                  <a:schemeClr val="dk1"/>
                </a:solidFill>
                <a:latin typeface="Calibri"/>
                <a:ea typeface="Calibri"/>
                <a:cs typeface="Calibri"/>
                <a:sym typeface="Calibri"/>
              </a:defRPr>
            </a:lvl8pPr>
            <a:lvl9pPr marL="3886200" marR="0" lvl="8" indent="228600" algn="l" rtl="0">
              <a:lnSpc>
                <a:spcPct val="100000"/>
              </a:lnSpc>
              <a:spcBef>
                <a:spcPts val="360"/>
              </a:spcBef>
              <a:spcAft>
                <a:spcPts val="0"/>
              </a:spcAft>
              <a:buClr>
                <a:schemeClr val="dk1"/>
              </a:buClr>
              <a:buSzPct val="100000"/>
              <a:buFont typeface="Noto Sans Symbols"/>
              <a:buChar char="⚫"/>
              <a:defRPr sz="1800" b="0" i="0" u="none" strike="noStrike" cap="none">
                <a:solidFill>
                  <a:schemeClr val="dk1"/>
                </a:solidFill>
                <a:latin typeface="Calibri"/>
                <a:ea typeface="Calibri"/>
                <a:cs typeface="Calibri"/>
                <a:sym typeface="Calibri"/>
              </a:defRPr>
            </a:lvl9pPr>
          </a:lstStyle>
          <a:p>
            <a:endParaRPr/>
          </a:p>
        </p:txBody>
      </p:sp>
      <p:sp>
        <p:nvSpPr>
          <p:cNvPr id="29" name="Shape 29"/>
          <p:cNvSpPr txBox="1">
            <a:spLocks noGrp="1"/>
          </p:cNvSpPr>
          <p:nvPr>
            <p:ph type="title"/>
          </p:nvPr>
        </p:nvSpPr>
        <p:spPr>
          <a:xfrm>
            <a:off x="84455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marL="0" marR="0" lvl="1"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5pPr>
            <a:lvl6pPr marL="457200" marR="0" lvl="5"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6pPr>
            <a:lvl7pPr marL="914400" marR="0" lvl="6"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7pPr>
            <a:lvl8pPr marL="1371600" marR="0" lvl="7"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8pPr>
            <a:lvl9pPr marL="1828800" marR="0" lvl="8"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タイトルのみ">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84455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marL="0" marR="0" lvl="1"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5pPr>
            <a:lvl6pPr marL="457200" marR="0" lvl="5"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6pPr>
            <a:lvl7pPr marL="914400" marR="0" lvl="6"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7pPr>
            <a:lvl8pPr marL="1371600" marR="0" lvl="7"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8pPr>
            <a:lvl9pPr marL="1828800" marR="0" lvl="8"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白紙">
    <p:spTree>
      <p:nvGrpSpPr>
        <p:cNvPr id="1" name="Shape 32"/>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タイトル付きの コンテンツ">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841248" y="457200"/>
            <a:ext cx="3931918" cy="1600196"/>
          </a:xfrm>
          <a:prstGeom prst="rect">
            <a:avLst/>
          </a:prstGeom>
          <a:noFill/>
          <a:ln>
            <a:noFill/>
          </a:ln>
        </p:spPr>
        <p:txBody>
          <a:bodyPr lIns="91425" tIns="91425" rIns="91425" bIns="91425" anchor="b" anchorCtr="0"/>
          <a:lstStyle>
            <a:lvl1pPr marL="0" marR="0" lvl="0" indent="0" algn="l" rtl="0">
              <a:lnSpc>
                <a:spcPct val="90000"/>
              </a:lnSpc>
              <a:spcBef>
                <a:spcPts val="0"/>
              </a:spcBef>
              <a:spcAft>
                <a:spcPts val="0"/>
              </a:spcAft>
              <a:buClr>
                <a:schemeClr val="dk1"/>
              </a:buClr>
              <a:buFont typeface="Calibri"/>
              <a:buNone/>
              <a:defRPr sz="3200" b="0" i="0" u="none" strike="noStrike" cap="none">
                <a:solidFill>
                  <a:schemeClr val="dk1"/>
                </a:solidFill>
                <a:latin typeface="Calibri"/>
                <a:ea typeface="Calibri"/>
                <a:cs typeface="Calibri"/>
                <a:sym typeface="Calibri"/>
              </a:defRPr>
            </a:lvl1pPr>
            <a:lvl2pPr marL="0" marR="0" lvl="1"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5pPr>
            <a:lvl6pPr marL="457200" marR="0" lvl="5"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6pPr>
            <a:lvl7pPr marL="914400" marR="0" lvl="6"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7pPr>
            <a:lvl8pPr marL="1371600" marR="0" lvl="7"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8pPr>
            <a:lvl9pPr marL="1828800" marR="0" lvl="8"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body" idx="1"/>
          </p:nvPr>
        </p:nvSpPr>
        <p:spPr>
          <a:xfrm>
            <a:off x="5181600" y="990600"/>
            <a:ext cx="6172199" cy="4876798"/>
          </a:xfrm>
          <a:prstGeom prst="rect">
            <a:avLst/>
          </a:prstGeom>
          <a:noFill/>
          <a:ln>
            <a:noFill/>
          </a:ln>
        </p:spPr>
        <p:txBody>
          <a:bodyPr lIns="91425" tIns="91425" rIns="91425" bIns="91425" anchor="t" anchorCtr="0"/>
          <a:lstStyle>
            <a:lvl1pPr marL="228600" marR="0" lvl="0" indent="584200" algn="l" rtl="0">
              <a:lnSpc>
                <a:spcPct val="90000"/>
              </a:lnSpc>
              <a:spcBef>
                <a:spcPts val="1000"/>
              </a:spcBef>
              <a:spcAft>
                <a:spcPts val="0"/>
              </a:spcAft>
              <a:buClr>
                <a:schemeClr val="dk1"/>
              </a:buClr>
              <a:buSzPct val="100000"/>
              <a:buFont typeface="Noto Sans Symbols"/>
              <a:buChar char="⚫"/>
              <a:defRPr sz="3200" b="0" i="0" u="none" strike="noStrike" cap="none">
                <a:solidFill>
                  <a:schemeClr val="dk1"/>
                </a:solidFill>
                <a:latin typeface="Calibri"/>
                <a:ea typeface="Calibri"/>
                <a:cs typeface="Calibri"/>
                <a:sym typeface="Calibri"/>
              </a:defRPr>
            </a:lvl1pPr>
            <a:lvl2pPr marL="685800" marR="0" lvl="1" indent="482600" algn="l" rtl="0">
              <a:lnSpc>
                <a:spcPct val="90000"/>
              </a:lnSpc>
              <a:spcBef>
                <a:spcPts val="500"/>
              </a:spcBef>
              <a:spcAft>
                <a:spcPts val="0"/>
              </a:spcAft>
              <a:buClr>
                <a:schemeClr val="dk1"/>
              </a:buClr>
              <a:buSzPct val="100000"/>
              <a:buFont typeface="Noto Sans Symbols"/>
              <a:buChar char="⚫"/>
              <a:defRPr sz="2800" b="0" i="0" u="none" strike="noStrike" cap="none">
                <a:solidFill>
                  <a:schemeClr val="dk1"/>
                </a:solidFill>
                <a:latin typeface="Calibri"/>
                <a:ea typeface="Calibri"/>
                <a:cs typeface="Calibri"/>
                <a:sym typeface="Calibri"/>
              </a:defRPr>
            </a:lvl2pPr>
            <a:lvl3pPr marL="1143000" marR="0" lvl="2" indent="381000" algn="l" rtl="0">
              <a:lnSpc>
                <a:spcPct val="90000"/>
              </a:lnSpc>
              <a:spcBef>
                <a:spcPts val="500"/>
              </a:spcBef>
              <a:spcAft>
                <a:spcPts val="0"/>
              </a:spcAft>
              <a:buClr>
                <a:schemeClr val="dk1"/>
              </a:buClr>
              <a:buSzPct val="100000"/>
              <a:buFont typeface="Noto Sans Symbols"/>
              <a:buChar char="⚫"/>
              <a:defRPr sz="2400" b="0" i="0" u="none" strike="noStrike" cap="none">
                <a:solidFill>
                  <a:schemeClr val="dk1"/>
                </a:solidFill>
                <a:latin typeface="Calibri"/>
                <a:ea typeface="Calibri"/>
                <a:cs typeface="Calibri"/>
                <a:sym typeface="Calibri"/>
              </a:defRPr>
            </a:lvl3pPr>
            <a:lvl4pPr marL="1600200" marR="0" lvl="3" indent="279400" algn="l" rtl="0">
              <a:lnSpc>
                <a:spcPct val="90000"/>
              </a:lnSpc>
              <a:spcBef>
                <a:spcPts val="500"/>
              </a:spcBef>
              <a:spcAft>
                <a:spcPts val="0"/>
              </a:spcAft>
              <a:buClr>
                <a:schemeClr val="dk1"/>
              </a:buClr>
              <a:buSzPct val="100000"/>
              <a:buFont typeface="Noto Sans Symbols"/>
              <a:buChar char="⚫"/>
              <a:defRPr sz="2000" b="0" i="0" u="none" strike="noStrike" cap="none">
                <a:solidFill>
                  <a:schemeClr val="dk1"/>
                </a:solidFill>
                <a:latin typeface="Calibri"/>
                <a:ea typeface="Calibri"/>
                <a:cs typeface="Calibri"/>
                <a:sym typeface="Calibri"/>
              </a:defRPr>
            </a:lvl4pPr>
            <a:lvl5pPr marL="2057400" marR="0" lvl="4" indent="279400" algn="l" rtl="0">
              <a:lnSpc>
                <a:spcPct val="90000"/>
              </a:lnSpc>
              <a:spcBef>
                <a:spcPts val="500"/>
              </a:spcBef>
              <a:spcAft>
                <a:spcPts val="0"/>
              </a:spcAft>
              <a:buClr>
                <a:schemeClr val="dk1"/>
              </a:buClr>
              <a:buSzPct val="100000"/>
              <a:buFont typeface="Noto Sans Symbols"/>
              <a:buChar char="⚫"/>
              <a:defRPr sz="2000" b="0" i="0" u="none" strike="noStrike" cap="none">
                <a:solidFill>
                  <a:schemeClr val="dk1"/>
                </a:solidFill>
                <a:latin typeface="Calibri"/>
                <a:ea typeface="Calibri"/>
                <a:cs typeface="Calibri"/>
                <a:sym typeface="Calibri"/>
              </a:defRPr>
            </a:lvl5pPr>
            <a:lvl6pPr marL="2514600" marR="0" lvl="5" indent="279400" algn="l" rtl="0">
              <a:lnSpc>
                <a:spcPct val="100000"/>
              </a:lnSpc>
              <a:spcBef>
                <a:spcPts val="400"/>
              </a:spcBef>
              <a:spcAft>
                <a:spcPts val="0"/>
              </a:spcAft>
              <a:buClr>
                <a:schemeClr val="dk1"/>
              </a:buClr>
              <a:buSzPct val="100000"/>
              <a:buFont typeface="Noto Sans Symbols"/>
              <a:buChar char="⚫"/>
              <a:defRPr sz="2000" b="0" i="0" u="none" strike="noStrike" cap="none">
                <a:solidFill>
                  <a:schemeClr val="dk1"/>
                </a:solidFill>
                <a:latin typeface="Calibri"/>
                <a:ea typeface="Calibri"/>
                <a:cs typeface="Calibri"/>
                <a:sym typeface="Calibri"/>
              </a:defRPr>
            </a:lvl6pPr>
            <a:lvl7pPr marL="2971800" marR="0" lvl="6" indent="279400" algn="l" rtl="0">
              <a:lnSpc>
                <a:spcPct val="100000"/>
              </a:lnSpc>
              <a:spcBef>
                <a:spcPts val="400"/>
              </a:spcBef>
              <a:spcAft>
                <a:spcPts val="0"/>
              </a:spcAft>
              <a:buClr>
                <a:schemeClr val="dk1"/>
              </a:buClr>
              <a:buSzPct val="100000"/>
              <a:buFont typeface="Noto Sans Symbols"/>
              <a:buChar char="⚫"/>
              <a:defRPr sz="2000" b="0" i="0" u="none" strike="noStrike" cap="none">
                <a:solidFill>
                  <a:schemeClr val="dk1"/>
                </a:solidFill>
                <a:latin typeface="Calibri"/>
                <a:ea typeface="Calibri"/>
                <a:cs typeface="Calibri"/>
                <a:sym typeface="Calibri"/>
              </a:defRPr>
            </a:lvl7pPr>
            <a:lvl8pPr marL="3429000" marR="0" lvl="7" indent="279400" algn="l" rtl="0">
              <a:lnSpc>
                <a:spcPct val="100000"/>
              </a:lnSpc>
              <a:spcBef>
                <a:spcPts val="400"/>
              </a:spcBef>
              <a:spcAft>
                <a:spcPts val="0"/>
              </a:spcAft>
              <a:buClr>
                <a:schemeClr val="dk1"/>
              </a:buClr>
              <a:buSzPct val="100000"/>
              <a:buFont typeface="Noto Sans Symbols"/>
              <a:buChar char="⚫"/>
              <a:defRPr sz="2000" b="0" i="0" u="none" strike="noStrike" cap="none">
                <a:solidFill>
                  <a:schemeClr val="dk1"/>
                </a:solidFill>
                <a:latin typeface="Calibri"/>
                <a:ea typeface="Calibri"/>
                <a:cs typeface="Calibri"/>
                <a:sym typeface="Calibri"/>
              </a:defRPr>
            </a:lvl8pPr>
            <a:lvl9pPr marL="3886200" marR="0" lvl="8" indent="279400" algn="l" rtl="0">
              <a:lnSpc>
                <a:spcPct val="100000"/>
              </a:lnSpc>
              <a:spcBef>
                <a:spcPts val="400"/>
              </a:spcBef>
              <a:spcAft>
                <a:spcPts val="0"/>
              </a:spcAft>
              <a:buClr>
                <a:schemeClr val="dk1"/>
              </a:buClr>
              <a:buSzPct val="100000"/>
              <a:buFont typeface="Noto Sans Symbols"/>
              <a:buChar char="⚫"/>
              <a:defRPr sz="20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841248" y="2057399"/>
            <a:ext cx="3931918" cy="3810001"/>
          </a:xfrm>
          <a:prstGeom prst="rect">
            <a:avLst/>
          </a:prstGeom>
          <a:noFill/>
          <a:ln>
            <a:noFill/>
          </a:ln>
        </p:spPr>
        <p:txBody>
          <a:bodyPr lIns="91425" tIns="91425" rIns="91425" bIns="91425" anchor="t" anchorCtr="0"/>
          <a:lstStyle>
            <a:lvl1pPr marL="0" marR="0" lvl="0" indent="0" algn="l" rtl="0">
              <a:lnSpc>
                <a:spcPct val="90000"/>
              </a:lnSpc>
              <a:spcBef>
                <a:spcPts val="1000"/>
              </a:spcBef>
              <a:spcAft>
                <a:spcPts val="0"/>
              </a:spcAft>
              <a:buClr>
                <a:schemeClr val="dk1"/>
              </a:buClr>
              <a:buFont typeface="Noto Sans Symbols"/>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spcAft>
                <a:spcPts val="0"/>
              </a:spcAft>
              <a:buClr>
                <a:schemeClr val="dk1"/>
              </a:buClr>
              <a:buFont typeface="Noto Sans Symbols"/>
              <a:buNone/>
              <a:defRPr sz="12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spcAft>
                <a:spcPts val="0"/>
              </a:spcAft>
              <a:buClr>
                <a:schemeClr val="dk1"/>
              </a:buClr>
              <a:buFont typeface="Noto Sans Symbols"/>
              <a:buNone/>
              <a:defRPr sz="10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spcAft>
                <a:spcPts val="0"/>
              </a:spcAft>
              <a:buClr>
                <a:schemeClr val="dk1"/>
              </a:buClr>
              <a:buFont typeface="Noto Sans Symbols"/>
              <a:buNone/>
              <a:defRPr sz="9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spcAft>
                <a:spcPts val="0"/>
              </a:spcAft>
              <a:buClr>
                <a:schemeClr val="dk1"/>
              </a:buClr>
              <a:buFont typeface="Noto Sans Symbols"/>
              <a:buNone/>
              <a:defRPr sz="9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180"/>
              </a:spcBef>
              <a:spcAft>
                <a:spcPts val="0"/>
              </a:spcAft>
              <a:buClr>
                <a:schemeClr val="dk1"/>
              </a:buClr>
              <a:buFont typeface="Noto Sans Symbols"/>
              <a:buNone/>
              <a:defRPr sz="9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180"/>
              </a:spcBef>
              <a:spcAft>
                <a:spcPts val="0"/>
              </a:spcAft>
              <a:buClr>
                <a:schemeClr val="dk1"/>
              </a:buClr>
              <a:buFont typeface="Noto Sans Symbols"/>
              <a:buNone/>
              <a:defRPr sz="9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180"/>
              </a:spcBef>
              <a:spcAft>
                <a:spcPts val="0"/>
              </a:spcAft>
              <a:buClr>
                <a:schemeClr val="dk1"/>
              </a:buClr>
              <a:buFont typeface="Noto Sans Symbols"/>
              <a:buNone/>
              <a:defRPr sz="9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180"/>
              </a:spcBef>
              <a:spcAft>
                <a:spcPts val="0"/>
              </a:spcAft>
              <a:buClr>
                <a:schemeClr val="dk1"/>
              </a:buClr>
              <a:buFont typeface="Noto Sans Symbols"/>
              <a:buNone/>
              <a:defRPr sz="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タイトル付きの図">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841248" y="457200"/>
            <a:ext cx="3931918" cy="1600198"/>
          </a:xfrm>
          <a:prstGeom prst="rect">
            <a:avLst/>
          </a:prstGeom>
          <a:noFill/>
          <a:ln>
            <a:noFill/>
          </a:ln>
        </p:spPr>
        <p:txBody>
          <a:bodyPr lIns="91425" tIns="91425" rIns="91425" bIns="91425" anchor="b" anchorCtr="0"/>
          <a:lstStyle>
            <a:lvl1pPr marL="0" marR="0" lvl="0" indent="0" algn="l" rtl="0">
              <a:lnSpc>
                <a:spcPct val="90000"/>
              </a:lnSpc>
              <a:spcBef>
                <a:spcPts val="0"/>
              </a:spcBef>
              <a:spcAft>
                <a:spcPts val="0"/>
              </a:spcAft>
              <a:buClr>
                <a:schemeClr val="dk1"/>
              </a:buClr>
              <a:buFont typeface="Calibri"/>
              <a:buNone/>
              <a:defRPr sz="3200" b="0" i="0" u="none" strike="noStrike" cap="none">
                <a:solidFill>
                  <a:schemeClr val="dk1"/>
                </a:solidFill>
                <a:latin typeface="Calibri"/>
                <a:ea typeface="Calibri"/>
                <a:cs typeface="Calibri"/>
                <a:sym typeface="Calibri"/>
              </a:defRPr>
            </a:lvl1pPr>
            <a:lvl2pPr marL="0" marR="0" lvl="1"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5pPr>
            <a:lvl6pPr marL="457200" marR="0" lvl="5"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6pPr>
            <a:lvl7pPr marL="914400" marR="0" lvl="6"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7pPr>
            <a:lvl8pPr marL="1371600" marR="0" lvl="7"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8pPr>
            <a:lvl9pPr marL="1828800" marR="0" lvl="8"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9pPr>
          </a:lstStyle>
          <a:p>
            <a:endParaRPr/>
          </a:p>
        </p:txBody>
      </p:sp>
      <p:sp>
        <p:nvSpPr>
          <p:cNvPr id="39" name="Shape 39"/>
          <p:cNvSpPr>
            <a:spLocks noGrp="1"/>
          </p:cNvSpPr>
          <p:nvPr>
            <p:ph type="pic" idx="2"/>
          </p:nvPr>
        </p:nvSpPr>
        <p:spPr>
          <a:xfrm>
            <a:off x="5181600" y="990600"/>
            <a:ext cx="6172199" cy="4876798"/>
          </a:xfrm>
          <a:prstGeom prst="rect">
            <a:avLst/>
          </a:prstGeom>
          <a:noFill/>
          <a:ln>
            <a:noFill/>
          </a:ln>
        </p:spPr>
        <p:txBody>
          <a:bodyPr lIns="91425" tIns="91425" rIns="91425" bIns="91425" anchor="t" anchorCtr="0"/>
          <a:lstStyle>
            <a:lvl1pPr marL="0" marR="0" lvl="0" indent="0" algn="l" rtl="0">
              <a:lnSpc>
                <a:spcPct val="90000"/>
              </a:lnSpc>
              <a:spcBef>
                <a:spcPts val="1000"/>
              </a:spcBef>
              <a:spcAft>
                <a:spcPts val="0"/>
              </a:spcAft>
              <a:buClr>
                <a:schemeClr val="dk1"/>
              </a:buClr>
              <a:buFont typeface="Noto Sans Symbols"/>
              <a:buNone/>
              <a:defRPr sz="32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spcAft>
                <a:spcPts val="0"/>
              </a:spcAft>
              <a:buClr>
                <a:schemeClr val="dk1"/>
              </a:buClr>
              <a:buFont typeface="Noto Sans Symbols"/>
              <a:buNone/>
              <a:defRPr sz="28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spcAft>
                <a:spcPts val="0"/>
              </a:spcAft>
              <a:buClr>
                <a:schemeClr val="dk1"/>
              </a:buClr>
              <a:buFont typeface="Noto Sans Symbols"/>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spcAft>
                <a:spcPts val="0"/>
              </a:spcAft>
              <a:buClr>
                <a:schemeClr val="dk1"/>
              </a:buClr>
              <a:buFont typeface="Noto Sans Symbols"/>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spcAft>
                <a:spcPts val="0"/>
              </a:spcAft>
              <a:buClr>
                <a:schemeClr val="dk1"/>
              </a:buClr>
              <a:buFont typeface="Noto Sans Symbols"/>
              <a:buNone/>
              <a:defRPr sz="20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400"/>
              </a:spcBef>
              <a:spcAft>
                <a:spcPts val="0"/>
              </a:spcAft>
              <a:buClr>
                <a:schemeClr val="dk1"/>
              </a:buClr>
              <a:buFont typeface="Noto Sans Symbols"/>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Noto Sans Symbols"/>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Noto Sans Symbols"/>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Noto Sans Symbols"/>
              <a:buNone/>
              <a:defRPr sz="20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body" idx="1"/>
          </p:nvPr>
        </p:nvSpPr>
        <p:spPr>
          <a:xfrm>
            <a:off x="841248" y="2057400"/>
            <a:ext cx="3931918" cy="3809998"/>
          </a:xfrm>
          <a:prstGeom prst="rect">
            <a:avLst/>
          </a:prstGeom>
          <a:noFill/>
          <a:ln>
            <a:noFill/>
          </a:ln>
        </p:spPr>
        <p:txBody>
          <a:bodyPr lIns="91425" tIns="91425" rIns="91425" bIns="91425" anchor="t" anchorCtr="0"/>
          <a:lstStyle>
            <a:lvl1pPr marL="0" marR="0" lvl="0" indent="0" algn="l" rtl="0">
              <a:lnSpc>
                <a:spcPct val="90000"/>
              </a:lnSpc>
              <a:spcBef>
                <a:spcPts val="1000"/>
              </a:spcBef>
              <a:spcAft>
                <a:spcPts val="0"/>
              </a:spcAft>
              <a:buClr>
                <a:schemeClr val="dk1"/>
              </a:buClr>
              <a:buFont typeface="Noto Sans Symbols"/>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spcAft>
                <a:spcPts val="0"/>
              </a:spcAft>
              <a:buClr>
                <a:schemeClr val="dk1"/>
              </a:buClr>
              <a:buFont typeface="Noto Sans Symbols"/>
              <a:buNone/>
              <a:defRPr sz="12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spcAft>
                <a:spcPts val="0"/>
              </a:spcAft>
              <a:buClr>
                <a:schemeClr val="dk1"/>
              </a:buClr>
              <a:buFont typeface="Noto Sans Symbols"/>
              <a:buNone/>
              <a:defRPr sz="10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spcAft>
                <a:spcPts val="0"/>
              </a:spcAft>
              <a:buClr>
                <a:schemeClr val="dk1"/>
              </a:buClr>
              <a:buFont typeface="Noto Sans Symbols"/>
              <a:buNone/>
              <a:defRPr sz="9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spcAft>
                <a:spcPts val="0"/>
              </a:spcAft>
              <a:buClr>
                <a:schemeClr val="dk1"/>
              </a:buClr>
              <a:buFont typeface="Noto Sans Symbols"/>
              <a:buNone/>
              <a:defRPr sz="9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180"/>
              </a:spcBef>
              <a:spcAft>
                <a:spcPts val="0"/>
              </a:spcAft>
              <a:buClr>
                <a:schemeClr val="dk1"/>
              </a:buClr>
              <a:buFont typeface="Noto Sans Symbols"/>
              <a:buNone/>
              <a:defRPr sz="9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180"/>
              </a:spcBef>
              <a:spcAft>
                <a:spcPts val="0"/>
              </a:spcAft>
              <a:buClr>
                <a:schemeClr val="dk1"/>
              </a:buClr>
              <a:buFont typeface="Noto Sans Symbols"/>
              <a:buNone/>
              <a:defRPr sz="9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180"/>
              </a:spcBef>
              <a:spcAft>
                <a:spcPts val="0"/>
              </a:spcAft>
              <a:buClr>
                <a:schemeClr val="dk1"/>
              </a:buClr>
              <a:buFont typeface="Noto Sans Symbols"/>
              <a:buNone/>
              <a:defRPr sz="9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180"/>
              </a:spcBef>
              <a:spcAft>
                <a:spcPts val="0"/>
              </a:spcAft>
              <a:buClr>
                <a:schemeClr val="dk1"/>
              </a:buClr>
              <a:buFont typeface="Noto Sans Symbols"/>
              <a:buNone/>
              <a:defRPr sz="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844550" y="365125"/>
            <a:ext cx="10515599" cy="1325562"/>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457200" marR="0" lvl="5" indent="0" algn="l" rtl="0">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914400" marR="0" lvl="6" indent="0" algn="l" rtl="0">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1371600" marR="0" lvl="7" indent="0" algn="l" rtl="0">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1828800" marR="0" lvl="8" indent="0" algn="l" rtl="0">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7" name="Shape 7"/>
          <p:cNvSpPr txBox="1">
            <a:spLocks noGrp="1"/>
          </p:cNvSpPr>
          <p:nvPr>
            <p:ph type="body" idx="1"/>
          </p:nvPr>
        </p:nvSpPr>
        <p:spPr>
          <a:xfrm>
            <a:off x="844550" y="1828800"/>
            <a:ext cx="10515599" cy="4351338"/>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8" name="Shape 8"/>
          <p:cNvSpPr txBox="1"/>
          <p:nvPr/>
        </p:nvSpPr>
        <p:spPr>
          <a:xfrm>
            <a:off x="838200" y="6356350"/>
            <a:ext cx="2743199" cy="365125"/>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595959"/>
              </a:buClr>
              <a:buFont typeface="Calibri"/>
              <a:buNone/>
            </a:pPr>
            <a:endParaRPr sz="1100" b="0" i="0" u="none" strike="noStrike" cap="none">
              <a:solidFill>
                <a:srgbClr val="595959"/>
              </a:solidFill>
              <a:latin typeface="Calibri"/>
              <a:ea typeface="Calibri"/>
              <a:cs typeface="Calibri"/>
              <a:sym typeface="Calibri"/>
            </a:endParaRPr>
          </a:p>
        </p:txBody>
      </p:sp>
      <p:sp>
        <p:nvSpPr>
          <p:cNvPr id="9" name="Shape 9"/>
          <p:cNvSpPr txBox="1"/>
          <p:nvPr/>
        </p:nvSpPr>
        <p:spPr>
          <a:xfrm>
            <a:off x="4038600" y="6356350"/>
            <a:ext cx="4114800" cy="365125"/>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595959"/>
              </a:buClr>
              <a:buFont typeface="Calibri"/>
              <a:buNone/>
            </a:pPr>
            <a:endParaRPr sz="1100" b="0" i="0" u="none" strike="noStrike" cap="none">
              <a:solidFill>
                <a:srgbClr val="595959"/>
              </a:solidFill>
              <a:latin typeface="Calibri"/>
              <a:ea typeface="Calibri"/>
              <a:cs typeface="Calibri"/>
              <a:sym typeface="Calibri"/>
            </a:endParaRPr>
          </a:p>
        </p:txBody>
      </p:sp>
      <p:sp>
        <p:nvSpPr>
          <p:cNvPr id="10" name="Shape 10"/>
          <p:cNvSpPr txBox="1"/>
          <p:nvPr/>
        </p:nvSpPr>
        <p:spPr>
          <a:xfrm>
            <a:off x="8616950" y="6356350"/>
            <a:ext cx="27431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ja-JP" sz="1100" b="0" i="0" u="none" strike="noStrike" cap="none">
                <a:solidFill>
                  <a:srgbClr val="888888"/>
                </a:solidFill>
                <a:latin typeface="Calibri"/>
                <a:ea typeface="Calibri"/>
                <a:cs typeface="Calibri"/>
                <a:sym typeface="Calibri"/>
              </a:rPr>
              <a:t>‹#›</a:t>
            </a:fld>
            <a:endParaRPr lang="ja-JP" sz="11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gif"/></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Shape 51"/>
          <p:cNvSpPr txBox="1">
            <a:spLocks noGrp="1"/>
          </p:cNvSpPr>
          <p:nvPr>
            <p:ph type="ctrTitle"/>
          </p:nvPr>
        </p:nvSpPr>
        <p:spPr>
          <a:xfrm>
            <a:off x="191589" y="433387"/>
            <a:ext cx="12000410" cy="1431924"/>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spcAft>
                <a:spcPts val="0"/>
              </a:spcAft>
              <a:buClr>
                <a:srgbClr val="262626"/>
              </a:buClr>
              <a:buSzPct val="25000"/>
              <a:buFont typeface="Calibri"/>
              <a:buNone/>
            </a:pPr>
            <a:r>
              <a:rPr lang="ja-JP" sz="4000" b="0" i="0" u="none" strike="noStrike" cap="none">
                <a:solidFill>
                  <a:srgbClr val="262626"/>
                </a:solidFill>
                <a:latin typeface="Calibri"/>
                <a:ea typeface="Calibri"/>
                <a:cs typeface="Calibri"/>
                <a:sym typeface="Calibri"/>
              </a:rPr>
              <a:t>重力レンズ効果による画像の変形と明るさの変化</a:t>
            </a:r>
          </a:p>
        </p:txBody>
      </p:sp>
      <p:sp>
        <p:nvSpPr>
          <p:cNvPr id="52" name="Shape 52"/>
          <p:cNvSpPr txBox="1">
            <a:spLocks noGrp="1"/>
          </p:cNvSpPr>
          <p:nvPr>
            <p:ph type="subTitle" idx="1"/>
          </p:nvPr>
        </p:nvSpPr>
        <p:spPr>
          <a:xfrm>
            <a:off x="1096962" y="2755900"/>
            <a:ext cx="10058398" cy="11430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accent1"/>
              </a:buClr>
              <a:buSzPct val="25000"/>
              <a:buFont typeface="Calibri"/>
              <a:buNone/>
            </a:pPr>
            <a:r>
              <a:rPr lang="ja-JP" sz="4000" b="0" i="0" u="none" strike="noStrike" cap="none">
                <a:solidFill>
                  <a:srgbClr val="44546A"/>
                </a:solidFill>
                <a:latin typeface="Calibri"/>
                <a:ea typeface="Calibri"/>
                <a:cs typeface="Calibri"/>
                <a:sym typeface="Calibri"/>
              </a:rPr>
              <a:t>Ｎ１３０６６　西田　大輝</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844550" y="365125"/>
            <a:ext cx="10710140" cy="1325562"/>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spcAft>
                <a:spcPts val="0"/>
              </a:spcAft>
              <a:buClr>
                <a:srgbClr val="404040"/>
              </a:buClr>
              <a:buSzPct val="25000"/>
              <a:buFont typeface="Calibri"/>
              <a:buNone/>
            </a:pPr>
            <a:r>
              <a:rPr lang="ja-JP" sz="4800" b="0" i="0" u="none" strike="noStrike" cap="none">
                <a:solidFill>
                  <a:srgbClr val="404040"/>
                </a:solidFill>
                <a:latin typeface="Calibri"/>
                <a:ea typeface="Calibri"/>
                <a:cs typeface="Calibri"/>
                <a:sym typeface="Calibri"/>
              </a:rPr>
              <a:t>重力レンズによる画像の明るさの変化</a:t>
            </a:r>
          </a:p>
        </p:txBody>
      </p:sp>
      <p:sp>
        <p:nvSpPr>
          <p:cNvPr id="140" name="Shape 140"/>
          <p:cNvSpPr txBox="1">
            <a:spLocks noGrp="1"/>
          </p:cNvSpPr>
          <p:nvPr>
            <p:ph type="body" idx="1"/>
          </p:nvPr>
        </p:nvSpPr>
        <p:spPr>
          <a:xfrm>
            <a:off x="987425" y="1781175"/>
            <a:ext cx="10058398" cy="4022724"/>
          </a:xfrm>
          <a:prstGeom prst="rect">
            <a:avLst/>
          </a:prstGeom>
          <a:noFill/>
          <a:ln>
            <a:noFill/>
          </a:ln>
        </p:spPr>
        <p:txBody>
          <a:bodyPr lIns="0" tIns="45700" rIns="0" bIns="45700" anchor="t" anchorCtr="0">
            <a:noAutofit/>
          </a:bodyPr>
          <a:lstStyle/>
          <a:p>
            <a:pPr marL="90488" marR="0" lvl="0" indent="-90488" algn="l" rtl="0">
              <a:lnSpc>
                <a:spcPct val="100000"/>
              </a:lnSpc>
              <a:spcBef>
                <a:spcPts val="0"/>
              </a:spcBef>
              <a:spcAft>
                <a:spcPts val="0"/>
              </a:spcAft>
              <a:buClr>
                <a:schemeClr val="accent1"/>
              </a:buClr>
              <a:buSzPct val="25000"/>
              <a:buFont typeface="Calibri"/>
              <a:buNone/>
            </a:pPr>
            <a:endParaRPr sz="2000" b="0" i="0" u="none" strike="noStrike" cap="none">
              <a:solidFill>
                <a:srgbClr val="404040"/>
              </a:solidFill>
              <a:latin typeface="Calibri"/>
              <a:ea typeface="Calibri"/>
              <a:cs typeface="Calibri"/>
              <a:sym typeface="Calibri"/>
            </a:endParaRPr>
          </a:p>
        </p:txBody>
      </p:sp>
      <p:pic>
        <p:nvPicPr>
          <p:cNvPr id="141" name="Shape 141" descr="bb"/>
          <p:cNvPicPr preferRelativeResize="0"/>
          <p:nvPr/>
        </p:nvPicPr>
        <p:blipFill rotWithShape="1">
          <a:blip r:embed="rId3">
            <a:alphaModFix/>
          </a:blip>
          <a:srcRect/>
          <a:stretch/>
        </p:blipFill>
        <p:spPr>
          <a:xfrm>
            <a:off x="1849438" y="1851025"/>
            <a:ext cx="3301998" cy="3301998"/>
          </a:xfrm>
          <a:prstGeom prst="rect">
            <a:avLst/>
          </a:prstGeom>
          <a:noFill/>
          <a:ln>
            <a:noFill/>
          </a:ln>
        </p:spPr>
      </p:pic>
      <p:pic>
        <p:nvPicPr>
          <p:cNvPr id="142" name="Shape 142" descr="jj"/>
          <p:cNvPicPr preferRelativeResize="0"/>
          <p:nvPr/>
        </p:nvPicPr>
        <p:blipFill rotWithShape="1">
          <a:blip r:embed="rId4">
            <a:alphaModFix/>
          </a:blip>
          <a:srcRect/>
          <a:stretch/>
        </p:blipFill>
        <p:spPr>
          <a:xfrm>
            <a:off x="5900737" y="1893888"/>
            <a:ext cx="3259137" cy="3259137"/>
          </a:xfrm>
          <a:prstGeom prst="rect">
            <a:avLst/>
          </a:prstGeom>
          <a:noFill/>
          <a:ln>
            <a:noFill/>
          </a:ln>
        </p:spPr>
      </p:pic>
      <p:sp>
        <p:nvSpPr>
          <p:cNvPr id="143" name="Shape 143"/>
          <p:cNvSpPr txBox="1"/>
          <p:nvPr/>
        </p:nvSpPr>
        <p:spPr>
          <a:xfrm>
            <a:off x="2111375" y="5464175"/>
            <a:ext cx="2852737" cy="457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ja-JP" sz="2400" b="0" i="0" u="none" strike="noStrike" cap="none">
                <a:solidFill>
                  <a:srgbClr val="000000"/>
                </a:solidFill>
                <a:latin typeface="Arial"/>
                <a:ea typeface="Arial"/>
                <a:cs typeface="Arial"/>
                <a:sym typeface="Arial"/>
              </a:rPr>
              <a:t>変形された画像	</a:t>
            </a:r>
          </a:p>
        </p:txBody>
      </p:sp>
      <p:sp>
        <p:nvSpPr>
          <p:cNvPr id="144" name="Shape 144"/>
          <p:cNvSpPr txBox="1"/>
          <p:nvPr/>
        </p:nvSpPr>
        <p:spPr>
          <a:xfrm>
            <a:off x="5695405" y="5421312"/>
            <a:ext cx="3666081" cy="457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ja-JP" sz="2400" b="0" i="0" u="none" strike="noStrike" cap="none">
                <a:solidFill>
                  <a:srgbClr val="000000"/>
                </a:solidFill>
                <a:latin typeface="Arial"/>
                <a:ea typeface="Arial"/>
                <a:cs typeface="Arial"/>
                <a:sym typeface="Arial"/>
              </a:rPr>
              <a:t>左の図の各点の明るさ</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727075" y="307975"/>
            <a:ext cx="10907712" cy="1449386"/>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spcAft>
                <a:spcPts val="0"/>
              </a:spcAft>
              <a:buClr>
                <a:srgbClr val="404040"/>
              </a:buClr>
              <a:buSzPct val="25000"/>
              <a:buFont typeface="Calibri"/>
              <a:buNone/>
            </a:pPr>
            <a:r>
              <a:rPr lang="ja-JP" sz="4800" b="0" i="0" u="none" strike="noStrike" cap="none">
                <a:solidFill>
                  <a:srgbClr val="404040"/>
                </a:solidFill>
                <a:latin typeface="Calibri"/>
                <a:ea typeface="Calibri"/>
                <a:cs typeface="Calibri"/>
                <a:sym typeface="Calibri"/>
              </a:rPr>
              <a:t>太陽系外惑星によるマイクロレンズ効果のシミュレーション</a:t>
            </a:r>
          </a:p>
        </p:txBody>
      </p:sp>
      <p:sp>
        <p:nvSpPr>
          <p:cNvPr id="150" name="Shape 150"/>
          <p:cNvSpPr txBox="1">
            <a:spLocks noGrp="1"/>
          </p:cNvSpPr>
          <p:nvPr>
            <p:ph type="body" idx="1"/>
          </p:nvPr>
        </p:nvSpPr>
        <p:spPr>
          <a:xfrm>
            <a:off x="844550" y="1828800"/>
            <a:ext cx="10515599" cy="4351338"/>
          </a:xfrm>
          <a:prstGeom prst="rect">
            <a:avLst/>
          </a:prstGeom>
          <a:noFill/>
          <a:ln>
            <a:noFill/>
          </a:ln>
        </p:spPr>
        <p:txBody>
          <a:bodyPr lIns="0" tIns="45700" rIns="0" bIns="45700" anchor="t" anchorCtr="0">
            <a:noAutofit/>
          </a:bodyPr>
          <a:lstStyle/>
          <a:p>
            <a:pPr marL="90488" marR="0" lvl="0" indent="-90488" algn="l" rtl="0">
              <a:lnSpc>
                <a:spcPct val="90000"/>
              </a:lnSpc>
              <a:spcBef>
                <a:spcPts val="0"/>
              </a:spcBef>
              <a:spcAft>
                <a:spcPts val="0"/>
              </a:spcAft>
              <a:buClr>
                <a:schemeClr val="accent1"/>
              </a:buClr>
              <a:buSzPct val="25000"/>
              <a:buFont typeface="Calibri"/>
              <a:buNone/>
            </a:pPr>
            <a:r>
              <a:rPr lang="ja-JP" sz="2000" b="0" i="0" u="none" strike="noStrike" cap="none">
                <a:solidFill>
                  <a:srgbClr val="404040"/>
                </a:solidFill>
                <a:latin typeface="Calibri"/>
                <a:ea typeface="Calibri"/>
                <a:cs typeface="Calibri"/>
                <a:sym typeface="Calibri"/>
              </a:rPr>
              <a:t>　</a:t>
            </a:r>
          </a:p>
        </p:txBody>
      </p:sp>
      <p:sp>
        <p:nvSpPr>
          <p:cNvPr id="151" name="Shape 151"/>
          <p:cNvSpPr txBox="1"/>
          <p:nvPr/>
        </p:nvSpPr>
        <p:spPr>
          <a:xfrm>
            <a:off x="727075" y="5395912"/>
            <a:ext cx="10426697" cy="46196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ja-JP" sz="2400" b="0" i="0" u="none" strike="noStrike" cap="none">
                <a:solidFill>
                  <a:srgbClr val="000000"/>
                </a:solidFill>
                <a:latin typeface="Arial"/>
                <a:ea typeface="Arial"/>
                <a:cs typeface="Arial"/>
                <a:sym typeface="Arial"/>
              </a:rPr>
              <a:t>ニュートン重力のポテンシャルの場合 擬ニュートンポテンシャルの場合</a:t>
            </a:r>
          </a:p>
        </p:txBody>
      </p:sp>
      <p:pic>
        <p:nvPicPr>
          <p:cNvPr id="152" name="Shape 152" descr="N"/>
          <p:cNvPicPr preferRelativeResize="0"/>
          <p:nvPr/>
        </p:nvPicPr>
        <p:blipFill rotWithShape="1">
          <a:blip r:embed="rId3">
            <a:alphaModFix/>
          </a:blip>
          <a:srcRect/>
          <a:stretch/>
        </p:blipFill>
        <p:spPr>
          <a:xfrm>
            <a:off x="1703388" y="1700213"/>
            <a:ext cx="3733800" cy="3733800"/>
          </a:xfrm>
          <a:prstGeom prst="rect">
            <a:avLst/>
          </a:prstGeom>
          <a:noFill/>
          <a:ln>
            <a:noFill/>
          </a:ln>
        </p:spPr>
      </p:pic>
      <p:pic>
        <p:nvPicPr>
          <p:cNvPr id="153" name="Shape 153" descr="PN"/>
          <p:cNvPicPr preferRelativeResize="0"/>
          <p:nvPr/>
        </p:nvPicPr>
        <p:blipFill rotWithShape="1">
          <a:blip r:embed="rId4">
            <a:alphaModFix/>
          </a:blip>
          <a:srcRect/>
          <a:stretch/>
        </p:blipFill>
        <p:spPr>
          <a:xfrm>
            <a:off x="6527800" y="1700213"/>
            <a:ext cx="3744913" cy="374491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844550" y="334962"/>
            <a:ext cx="10515599" cy="1325562"/>
          </a:xfrm>
          <a:prstGeom prst="rect">
            <a:avLst/>
          </a:prstGeom>
          <a:noFill/>
          <a:ln>
            <a:noFill/>
          </a:ln>
        </p:spPr>
        <p:txBody>
          <a:bodyPr lIns="91425" tIns="91425" rIns="91425" bIns="91425" anchor="ctr" anchorCtr="0">
            <a:noAutofit/>
          </a:bodyPr>
          <a:lstStyle/>
          <a:p>
            <a:pPr marL="0" marR="0" lvl="0" indent="0" algn="l" rtl="0">
              <a:lnSpc>
                <a:spcPct val="90000"/>
              </a:lnSpc>
              <a:spcBef>
                <a:spcPts val="0"/>
              </a:spcBef>
              <a:spcAft>
                <a:spcPts val="0"/>
              </a:spcAft>
              <a:buClr>
                <a:srgbClr val="000000"/>
              </a:buClr>
              <a:buSzPct val="25000"/>
              <a:buFont typeface="Calibri"/>
              <a:buNone/>
            </a:pPr>
            <a:r>
              <a:rPr lang="ja-JP" sz="4400" b="1" i="0" u="none" strike="noStrike" cap="none">
                <a:solidFill>
                  <a:srgbClr val="000000"/>
                </a:solidFill>
                <a:latin typeface="Calibri"/>
                <a:ea typeface="Calibri"/>
                <a:cs typeface="Calibri"/>
                <a:sym typeface="Calibri"/>
              </a:rPr>
              <a:t>太陽系外惑星によるマイクロレンズ効果の明るさ変化</a:t>
            </a:r>
          </a:p>
        </p:txBody>
      </p:sp>
      <p:sp>
        <p:nvSpPr>
          <p:cNvPr id="159" name="Shape 159"/>
          <p:cNvSpPr txBox="1">
            <a:spLocks noGrp="1"/>
          </p:cNvSpPr>
          <p:nvPr>
            <p:ph type="body" idx="1"/>
          </p:nvPr>
        </p:nvSpPr>
        <p:spPr>
          <a:xfrm>
            <a:off x="839787" y="5945187"/>
            <a:ext cx="10515599" cy="723900"/>
          </a:xfrm>
          <a:prstGeom prst="rect">
            <a:avLst/>
          </a:prstGeom>
          <a:noFill/>
          <a:ln>
            <a:noFill/>
          </a:ln>
        </p:spPr>
        <p:txBody>
          <a:bodyPr lIns="91425" tIns="91425" rIns="91425" bIns="91425" anchor="t" anchorCtr="0">
            <a:noAutofit/>
          </a:bodyPr>
          <a:lstStyle/>
          <a:p>
            <a:pPr marL="177800" marR="0" lvl="0" indent="0" algn="l" rtl="0">
              <a:lnSpc>
                <a:spcPct val="90000"/>
              </a:lnSpc>
              <a:spcBef>
                <a:spcPts val="0"/>
              </a:spcBef>
              <a:spcAft>
                <a:spcPts val="0"/>
              </a:spcAft>
              <a:buClr>
                <a:srgbClr val="000000"/>
              </a:buClr>
              <a:buSzPct val="25000"/>
              <a:buFont typeface="Noto Sans Symbols"/>
              <a:buNone/>
            </a:pPr>
            <a:r>
              <a:rPr lang="ja-JP" sz="2800" b="0" i="0" u="none" strike="noStrike" cap="none">
                <a:solidFill>
                  <a:srgbClr val="000000"/>
                </a:solidFill>
                <a:latin typeface="Calibri"/>
                <a:ea typeface="Calibri"/>
                <a:cs typeface="Calibri"/>
                <a:sym typeface="Calibri"/>
              </a:rPr>
              <a:t>			光量を積分した値の比較</a:t>
            </a:r>
          </a:p>
        </p:txBody>
      </p:sp>
      <p:pic>
        <p:nvPicPr>
          <p:cNvPr id="160" name="Shape 160"/>
          <p:cNvPicPr preferRelativeResize="0"/>
          <p:nvPr/>
        </p:nvPicPr>
        <p:blipFill rotWithShape="1">
          <a:blip r:embed="rId3">
            <a:alphaModFix/>
          </a:blip>
          <a:srcRect/>
          <a:stretch/>
        </p:blipFill>
        <p:spPr>
          <a:xfrm>
            <a:off x="3438525" y="1660525"/>
            <a:ext cx="4887912" cy="3665536"/>
          </a:xfrm>
          <a:prstGeom prst="rect">
            <a:avLst/>
          </a:prstGeom>
          <a:noFill/>
          <a:ln>
            <a:noFill/>
          </a:ln>
        </p:spPr>
      </p:pic>
      <p:sp>
        <p:nvSpPr>
          <p:cNvPr id="161" name="Shape 161"/>
          <p:cNvSpPr txBox="1"/>
          <p:nvPr/>
        </p:nvSpPr>
        <p:spPr>
          <a:xfrm rot="5400000">
            <a:off x="1506537" y="3232149"/>
            <a:ext cx="3527423" cy="6095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ja-JP" sz="1400" b="0" i="0" u="none" strike="noStrike" cap="none">
                <a:solidFill>
                  <a:srgbClr val="000000"/>
                </a:solidFill>
                <a:latin typeface="Arial"/>
                <a:ea typeface="Arial"/>
                <a:cs typeface="Arial"/>
                <a:sym typeface="Arial"/>
              </a:rPr>
              <a:t>重力源がないときの光の明るさを１としたときの光量</a:t>
            </a:r>
          </a:p>
        </p:txBody>
      </p:sp>
      <p:sp>
        <p:nvSpPr>
          <p:cNvPr id="162" name="Shape 162"/>
          <p:cNvSpPr txBox="1"/>
          <p:nvPr/>
        </p:nvSpPr>
        <p:spPr>
          <a:xfrm>
            <a:off x="5016500" y="5229225"/>
            <a:ext cx="4248149" cy="304798"/>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ja-JP" sz="1400" b="0" i="0" u="none" strike="noStrike" cap="none">
                <a:solidFill>
                  <a:srgbClr val="000000"/>
                </a:solidFill>
                <a:latin typeface="Arial"/>
                <a:ea typeface="Arial"/>
                <a:cs typeface="Arial"/>
                <a:sym typeface="Arial"/>
              </a:rPr>
              <a:t>変化する重力源の座標</a:t>
            </a:r>
          </a:p>
        </p:txBody>
      </p:sp>
      <p:sp>
        <p:nvSpPr>
          <p:cNvPr id="163" name="Shape 163"/>
          <p:cNvSpPr txBox="1"/>
          <p:nvPr/>
        </p:nvSpPr>
        <p:spPr>
          <a:xfrm>
            <a:off x="8783782" y="2410691"/>
            <a:ext cx="2571604" cy="30777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ja-JP" sz="1400" b="0" i="0" u="none" strike="noStrike" cap="none">
                <a:solidFill>
                  <a:srgbClr val="000000"/>
                </a:solidFill>
                <a:latin typeface="Arial"/>
                <a:ea typeface="Arial"/>
                <a:cs typeface="Arial"/>
                <a:sym typeface="Arial"/>
              </a:rPr>
              <a:t>擬ニュートンポテンシャル</a:t>
            </a:r>
          </a:p>
        </p:txBody>
      </p:sp>
      <p:sp>
        <p:nvSpPr>
          <p:cNvPr id="164" name="Shape 164"/>
          <p:cNvSpPr txBox="1"/>
          <p:nvPr/>
        </p:nvSpPr>
        <p:spPr>
          <a:xfrm>
            <a:off x="8799513" y="2812217"/>
            <a:ext cx="2571604" cy="30777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ja-JP" sz="1400" b="0" i="0" u="none" strike="noStrike" cap="none">
                <a:solidFill>
                  <a:srgbClr val="000000"/>
                </a:solidFill>
                <a:latin typeface="Arial"/>
                <a:ea typeface="Arial"/>
                <a:cs typeface="Arial"/>
                <a:sym typeface="Arial"/>
              </a:rPr>
              <a:t>ニュートンポテンシャル</a:t>
            </a:r>
          </a:p>
        </p:txBody>
      </p:sp>
      <p:sp>
        <p:nvSpPr>
          <p:cNvPr id="165" name="Shape 165"/>
          <p:cNvSpPr/>
          <p:nvPr/>
        </p:nvSpPr>
        <p:spPr>
          <a:xfrm>
            <a:off x="8527397" y="2419781"/>
            <a:ext cx="166255" cy="249383"/>
          </a:xfrm>
          <a:prstGeom prst="mathMultiply">
            <a:avLst>
              <a:gd name="adj1" fmla="val 23520"/>
            </a:avLst>
          </a:prstGeom>
          <a:solidFill>
            <a:schemeClr val="dk1"/>
          </a:solidFill>
          <a:ln w="127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cxnSp>
        <p:nvCxnSpPr>
          <p:cNvPr id="166" name="Shape 166"/>
          <p:cNvCxnSpPr/>
          <p:nvPr/>
        </p:nvCxnSpPr>
        <p:spPr>
          <a:xfrm>
            <a:off x="8464982" y="2978726"/>
            <a:ext cx="318799" cy="0"/>
          </a:xfrm>
          <a:prstGeom prst="straightConnector1">
            <a:avLst/>
          </a:prstGeom>
          <a:noFill/>
          <a:ln w="53975" cap="flat" cmpd="sng">
            <a:solidFill>
              <a:schemeClr val="dk1"/>
            </a:solidFill>
            <a:prstDash val="solid"/>
            <a:round/>
            <a:headEnd type="none" w="med" len="med"/>
            <a:tailEnd type="none" w="med" len="med"/>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title"/>
          </p:nvPr>
        </p:nvSpPr>
        <p:spPr>
          <a:xfrm>
            <a:off x="844550" y="365125"/>
            <a:ext cx="10515599" cy="1325562"/>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spcAft>
                <a:spcPts val="0"/>
              </a:spcAft>
              <a:buClr>
                <a:srgbClr val="404040"/>
              </a:buClr>
              <a:buSzPct val="25000"/>
              <a:buFont typeface="Calibri"/>
              <a:buNone/>
            </a:pPr>
            <a:r>
              <a:rPr lang="ja-JP" sz="4800" b="0" i="0" u="none" strike="noStrike" cap="none">
                <a:solidFill>
                  <a:srgbClr val="404040"/>
                </a:solidFill>
                <a:latin typeface="Calibri"/>
                <a:ea typeface="Calibri"/>
                <a:cs typeface="Calibri"/>
                <a:sym typeface="Calibri"/>
              </a:rPr>
              <a:t>結論	</a:t>
            </a:r>
          </a:p>
        </p:txBody>
      </p:sp>
      <p:sp>
        <p:nvSpPr>
          <p:cNvPr id="172" name="Shape 172"/>
          <p:cNvSpPr txBox="1">
            <a:spLocks noGrp="1"/>
          </p:cNvSpPr>
          <p:nvPr>
            <p:ph type="body" idx="1"/>
          </p:nvPr>
        </p:nvSpPr>
        <p:spPr>
          <a:xfrm>
            <a:off x="844550" y="1828799"/>
            <a:ext cx="10515599" cy="4862945"/>
          </a:xfrm>
          <a:prstGeom prst="rect">
            <a:avLst/>
          </a:prstGeom>
          <a:noFill/>
          <a:ln>
            <a:noFill/>
          </a:ln>
        </p:spPr>
        <p:txBody>
          <a:bodyPr lIns="0" tIns="45700" rIns="0" bIns="45700" anchor="t" anchorCtr="0">
            <a:noAutofit/>
          </a:bodyPr>
          <a:lstStyle/>
          <a:p>
            <a:pPr marL="90488" marR="0" lvl="0" indent="-90488" algn="l" rtl="0">
              <a:lnSpc>
                <a:spcPct val="90000"/>
              </a:lnSpc>
              <a:spcBef>
                <a:spcPts val="0"/>
              </a:spcBef>
              <a:spcAft>
                <a:spcPts val="0"/>
              </a:spcAft>
              <a:buClr>
                <a:schemeClr val="accent1"/>
              </a:buClr>
              <a:buSzPct val="25000"/>
              <a:buFont typeface="Calibri"/>
              <a:buNone/>
            </a:pPr>
            <a:r>
              <a:rPr lang="ja-JP" sz="3200" b="0" i="0" u="none" strike="noStrike" cap="none">
                <a:solidFill>
                  <a:srgbClr val="404040"/>
                </a:solidFill>
                <a:latin typeface="Calibri"/>
                <a:ea typeface="Calibri"/>
                <a:cs typeface="Calibri"/>
                <a:sym typeface="Calibri"/>
              </a:rPr>
              <a:t>●重力レンズ効果による画像の変形と明るさの変化を調べた</a:t>
            </a:r>
          </a:p>
          <a:p>
            <a:pPr marL="90488" marR="0" lvl="0" indent="-90488" algn="l" rtl="0">
              <a:lnSpc>
                <a:spcPct val="90000"/>
              </a:lnSpc>
              <a:spcBef>
                <a:spcPts val="0"/>
              </a:spcBef>
              <a:spcAft>
                <a:spcPts val="0"/>
              </a:spcAft>
              <a:buClr>
                <a:schemeClr val="accent1"/>
              </a:buClr>
              <a:buSzPct val="25000"/>
              <a:buFont typeface="Calibri"/>
              <a:buNone/>
            </a:pPr>
            <a:r>
              <a:rPr lang="ja-JP" sz="3200" b="0" i="0" u="none" strike="noStrike" cap="none">
                <a:solidFill>
                  <a:srgbClr val="404040"/>
                </a:solidFill>
                <a:latin typeface="Calibri"/>
                <a:ea typeface="Calibri"/>
                <a:cs typeface="Calibri"/>
                <a:sym typeface="Calibri"/>
              </a:rPr>
              <a:t>●ニュートンポテンシャルと擬ニュートンポテンシャルの比較を行い以下のことが分かった。</a:t>
            </a:r>
          </a:p>
          <a:p>
            <a:pPr marL="90488" marR="0" lvl="0" indent="-90488" algn="l" rtl="0">
              <a:lnSpc>
                <a:spcPct val="90000"/>
              </a:lnSpc>
              <a:spcBef>
                <a:spcPts val="0"/>
              </a:spcBef>
              <a:spcAft>
                <a:spcPts val="0"/>
              </a:spcAft>
              <a:buClr>
                <a:schemeClr val="accent1"/>
              </a:buClr>
              <a:buSzPct val="25000"/>
              <a:buFont typeface="Calibri"/>
              <a:buNone/>
            </a:pPr>
            <a:r>
              <a:rPr lang="ja-JP" sz="3200" b="0" i="0" u="none" strike="noStrike" cap="none">
                <a:solidFill>
                  <a:srgbClr val="404040"/>
                </a:solidFill>
                <a:latin typeface="Calibri"/>
                <a:ea typeface="Calibri"/>
                <a:cs typeface="Calibri"/>
                <a:sym typeface="Calibri"/>
              </a:rPr>
              <a:t>　１擬ニュートンポテンシャルのほうが明るくなる。重力の影響が大きければ大きいほど広い部分の光が集まってくるためである。</a:t>
            </a:r>
          </a:p>
          <a:p>
            <a:pPr marL="90488" marR="0" lvl="0" indent="-90488" algn="l" rtl="0">
              <a:lnSpc>
                <a:spcPct val="90000"/>
              </a:lnSpc>
              <a:spcBef>
                <a:spcPts val="1400"/>
              </a:spcBef>
              <a:spcAft>
                <a:spcPts val="0"/>
              </a:spcAft>
              <a:buClr>
                <a:schemeClr val="accent1"/>
              </a:buClr>
              <a:buSzPct val="25000"/>
              <a:buFont typeface="Calibri"/>
              <a:buNone/>
            </a:pPr>
            <a:r>
              <a:rPr lang="ja-JP" sz="3200" b="0" i="0" u="none" strike="noStrike" cap="none">
                <a:solidFill>
                  <a:srgbClr val="404040"/>
                </a:solidFill>
                <a:latin typeface="Calibri"/>
                <a:ea typeface="Calibri"/>
                <a:cs typeface="Calibri"/>
                <a:sym typeface="Calibri"/>
              </a:rPr>
              <a:t>　２擬ニュートンポテンシャルのほうがブラックホールの中心部分が大きくなる。重力が強いと、その影響を受けた光が観測者の目に届かなくなるためである。</a:t>
            </a:r>
          </a:p>
          <a:p>
            <a:pPr marL="90488" marR="0" lvl="0" indent="-90488" algn="l" rtl="0">
              <a:lnSpc>
                <a:spcPct val="90000"/>
              </a:lnSpc>
              <a:spcBef>
                <a:spcPts val="1400"/>
              </a:spcBef>
              <a:spcAft>
                <a:spcPts val="0"/>
              </a:spcAft>
              <a:buClr>
                <a:schemeClr val="accent1"/>
              </a:buClr>
              <a:buSzPct val="25000"/>
              <a:buFont typeface="Calibri"/>
              <a:buNone/>
            </a:pPr>
            <a:endParaRPr sz="3200" b="0" i="0" u="none" strike="noStrike" cap="none">
              <a:solidFill>
                <a:srgbClr val="404040"/>
              </a:solidFill>
              <a:latin typeface="Calibri"/>
              <a:ea typeface="Calibri"/>
              <a:cs typeface="Calibri"/>
              <a:sym typeface="Calibri"/>
            </a:endParaRPr>
          </a:p>
          <a:p>
            <a:pPr marL="90488" marR="0" lvl="0" indent="-90488" algn="l" rtl="0">
              <a:lnSpc>
                <a:spcPct val="90000"/>
              </a:lnSpc>
              <a:spcBef>
                <a:spcPts val="1400"/>
              </a:spcBef>
              <a:spcAft>
                <a:spcPts val="0"/>
              </a:spcAft>
              <a:buClr>
                <a:schemeClr val="accent1"/>
              </a:buClr>
              <a:buSzPct val="25000"/>
              <a:buFont typeface="Calibri"/>
              <a:buNone/>
            </a:pPr>
            <a:endParaRPr sz="3200" b="0" i="0" u="none" strike="noStrike" cap="none">
              <a:solidFill>
                <a:srgbClr val="404040"/>
              </a:solidFill>
              <a:latin typeface="Calibri"/>
              <a:ea typeface="Calibri"/>
              <a:cs typeface="Calibri"/>
              <a:sym typeface="Calibri"/>
            </a:endParaRPr>
          </a:p>
          <a:p>
            <a:pPr marL="90488" marR="0" lvl="0" indent="-90488" algn="l" rtl="0">
              <a:lnSpc>
                <a:spcPct val="90000"/>
              </a:lnSpc>
              <a:spcBef>
                <a:spcPts val="1400"/>
              </a:spcBef>
              <a:spcAft>
                <a:spcPts val="0"/>
              </a:spcAft>
              <a:buClr>
                <a:schemeClr val="accent1"/>
              </a:buClr>
              <a:buSzPct val="25000"/>
              <a:buFont typeface="Calibri"/>
              <a:buNone/>
            </a:pPr>
            <a:endParaRPr sz="3200" b="0" i="0" u="none" strike="noStrike" cap="none">
              <a:solidFill>
                <a:srgbClr val="404040"/>
              </a:solidFill>
              <a:latin typeface="Calibri"/>
              <a:ea typeface="Calibri"/>
              <a:cs typeface="Calibri"/>
              <a:sym typeface="Calibri"/>
            </a:endParaRPr>
          </a:p>
          <a:p>
            <a:pPr marL="90488" marR="0" lvl="0" indent="-90488" algn="l" rtl="0">
              <a:lnSpc>
                <a:spcPct val="90000"/>
              </a:lnSpc>
              <a:spcBef>
                <a:spcPts val="1400"/>
              </a:spcBef>
              <a:spcAft>
                <a:spcPts val="0"/>
              </a:spcAft>
              <a:buClr>
                <a:schemeClr val="accent1"/>
              </a:buClr>
              <a:buSzPct val="25000"/>
              <a:buFont typeface="Calibri"/>
              <a:buNone/>
            </a:pPr>
            <a:endParaRPr sz="3200" b="0" i="0" u="none" strike="noStrike" cap="none">
              <a:solidFill>
                <a:srgbClr val="404040"/>
              </a:solidFill>
              <a:latin typeface="Calibri"/>
              <a:ea typeface="Calibri"/>
              <a:cs typeface="Calibri"/>
              <a:sym typeface="Calibri"/>
            </a:endParaRPr>
          </a:p>
          <a:p>
            <a:pPr marL="90488" marR="0" lvl="0" indent="-90488" algn="l" rtl="0">
              <a:lnSpc>
                <a:spcPct val="90000"/>
              </a:lnSpc>
              <a:spcBef>
                <a:spcPts val="1400"/>
              </a:spcBef>
              <a:spcAft>
                <a:spcPts val="0"/>
              </a:spcAft>
              <a:buClr>
                <a:schemeClr val="accent1"/>
              </a:buClr>
              <a:buSzPct val="25000"/>
              <a:buFont typeface="Calibri"/>
              <a:buNone/>
            </a:pPr>
            <a:endParaRPr sz="3200" b="0" i="0" u="none" strike="noStrike" cap="none">
              <a:solidFill>
                <a:srgbClr val="404040"/>
              </a:solidFill>
              <a:latin typeface="Calibri"/>
              <a:ea typeface="Calibri"/>
              <a:cs typeface="Calibri"/>
              <a:sym typeface="Calibri"/>
            </a:endParaRPr>
          </a:p>
          <a:p>
            <a:pPr marL="90488" marR="0" lvl="0" indent="-90488" algn="l" rtl="0">
              <a:lnSpc>
                <a:spcPct val="90000"/>
              </a:lnSpc>
              <a:spcBef>
                <a:spcPts val="1400"/>
              </a:spcBef>
              <a:spcAft>
                <a:spcPts val="0"/>
              </a:spcAft>
              <a:buClr>
                <a:schemeClr val="accent1"/>
              </a:buClr>
              <a:buSzPct val="25000"/>
              <a:buFont typeface="Calibri"/>
              <a:buNone/>
            </a:pPr>
            <a:endParaRPr sz="3200" b="0" i="0" u="none" strike="noStrike" cap="none">
              <a:solidFill>
                <a:srgbClr val="404040"/>
              </a:solidFill>
              <a:latin typeface="Calibri"/>
              <a:ea typeface="Calibri"/>
              <a:cs typeface="Calibri"/>
              <a:sym typeface="Calibri"/>
            </a:endParaRPr>
          </a:p>
          <a:p>
            <a:pPr marL="90488" marR="0" lvl="0" indent="-90488" algn="l" rtl="0">
              <a:lnSpc>
                <a:spcPct val="90000"/>
              </a:lnSpc>
              <a:spcBef>
                <a:spcPts val="1400"/>
              </a:spcBef>
              <a:spcAft>
                <a:spcPts val="0"/>
              </a:spcAft>
              <a:buClr>
                <a:schemeClr val="accent1"/>
              </a:buClr>
              <a:buSzPct val="25000"/>
              <a:buFont typeface="Calibri"/>
              <a:buNone/>
            </a:pPr>
            <a:endParaRPr sz="3200" b="0" i="0" u="none" strike="noStrike" cap="none">
              <a:solidFill>
                <a:srgbClr val="404040"/>
              </a:solidFill>
              <a:latin typeface="Calibri"/>
              <a:ea typeface="Calibri"/>
              <a:cs typeface="Calibri"/>
              <a:sym typeface="Calibri"/>
            </a:endParaRPr>
          </a:p>
          <a:p>
            <a:pPr marL="90488" marR="0" lvl="0" indent="-90488" algn="l" rtl="0">
              <a:lnSpc>
                <a:spcPct val="90000"/>
              </a:lnSpc>
              <a:spcBef>
                <a:spcPts val="1400"/>
              </a:spcBef>
              <a:spcAft>
                <a:spcPts val="0"/>
              </a:spcAft>
              <a:buClr>
                <a:schemeClr val="accent1"/>
              </a:buClr>
              <a:buSzPct val="25000"/>
              <a:buFont typeface="Calibri"/>
              <a:buNone/>
            </a:pPr>
            <a:endParaRPr sz="3200" b="0" i="0" u="none" strike="noStrike" cap="none">
              <a:solidFill>
                <a:srgbClr val="404040"/>
              </a:solidFill>
              <a:latin typeface="Calibri"/>
              <a:ea typeface="Calibri"/>
              <a:cs typeface="Calibri"/>
              <a:sym typeface="Calibri"/>
            </a:endParaRPr>
          </a:p>
          <a:p>
            <a:pPr marL="90488" marR="0" lvl="0" indent="-90488" algn="l" rtl="0">
              <a:lnSpc>
                <a:spcPct val="90000"/>
              </a:lnSpc>
              <a:spcBef>
                <a:spcPts val="1400"/>
              </a:spcBef>
              <a:spcAft>
                <a:spcPts val="0"/>
              </a:spcAft>
              <a:buClr>
                <a:schemeClr val="accent1"/>
              </a:buClr>
              <a:buSzPct val="25000"/>
              <a:buFont typeface="Calibri"/>
              <a:buNone/>
            </a:pPr>
            <a:endParaRPr sz="3200" b="0" i="0" u="none" strike="noStrike" cap="none">
              <a:solidFill>
                <a:srgbClr val="404040"/>
              </a:solidFill>
              <a:latin typeface="Calibri"/>
              <a:ea typeface="Calibri"/>
              <a:cs typeface="Calibri"/>
              <a:sym typeface="Calibri"/>
            </a:endParaRPr>
          </a:p>
          <a:p>
            <a:pPr marL="90488" marR="0" lvl="0" indent="-90488" algn="l" rtl="0">
              <a:lnSpc>
                <a:spcPct val="90000"/>
              </a:lnSpc>
              <a:spcBef>
                <a:spcPts val="1400"/>
              </a:spcBef>
              <a:spcAft>
                <a:spcPts val="0"/>
              </a:spcAft>
              <a:buClr>
                <a:schemeClr val="accent1"/>
              </a:buClr>
              <a:buSzPct val="25000"/>
              <a:buFont typeface="Calibri"/>
              <a:buNone/>
            </a:pPr>
            <a:endParaRPr sz="3200" b="0" i="0" u="none" strike="noStrike" cap="none">
              <a:solidFill>
                <a:srgbClr val="404040"/>
              </a:solidFill>
              <a:latin typeface="Calibri"/>
              <a:ea typeface="Calibri"/>
              <a:cs typeface="Calibri"/>
              <a:sym typeface="Calibri"/>
            </a:endParaRPr>
          </a:p>
          <a:p>
            <a:pPr marL="90488" marR="0" lvl="0" indent="-90488" algn="l" rtl="0">
              <a:lnSpc>
                <a:spcPct val="90000"/>
              </a:lnSpc>
              <a:spcBef>
                <a:spcPts val="1400"/>
              </a:spcBef>
              <a:spcAft>
                <a:spcPts val="0"/>
              </a:spcAft>
              <a:buClr>
                <a:schemeClr val="accent1"/>
              </a:buClr>
              <a:buSzPct val="25000"/>
              <a:buFont typeface="Calibri"/>
              <a:buNone/>
            </a:pPr>
            <a:endParaRPr sz="3200" b="0" i="0" u="none" strike="noStrike" cap="none">
              <a:solidFill>
                <a:srgbClr val="404040"/>
              </a:solidFill>
              <a:latin typeface="Calibri"/>
              <a:ea typeface="Calibri"/>
              <a:cs typeface="Calibri"/>
              <a:sym typeface="Calibri"/>
            </a:endParaRPr>
          </a:p>
          <a:p>
            <a:pPr marL="90488" marR="0" lvl="0" indent="-90488" algn="l" rtl="0">
              <a:lnSpc>
                <a:spcPct val="90000"/>
              </a:lnSpc>
              <a:spcBef>
                <a:spcPts val="1400"/>
              </a:spcBef>
              <a:spcAft>
                <a:spcPts val="0"/>
              </a:spcAft>
              <a:buClr>
                <a:schemeClr val="accent1"/>
              </a:buClr>
              <a:buSzPct val="25000"/>
              <a:buFont typeface="Calibri"/>
              <a:buNone/>
            </a:pPr>
            <a:endParaRPr sz="3200" b="0" i="0" u="none" strike="noStrike" cap="none">
              <a:solidFill>
                <a:srgbClr val="404040"/>
              </a:solidFill>
              <a:latin typeface="Calibri"/>
              <a:ea typeface="Calibri"/>
              <a:cs typeface="Calibri"/>
              <a:sym typeface="Calibri"/>
            </a:endParaRPr>
          </a:p>
          <a:p>
            <a:pPr marL="90488" marR="0" lvl="0" indent="-90488" algn="l" rtl="0">
              <a:lnSpc>
                <a:spcPct val="90000"/>
              </a:lnSpc>
              <a:spcBef>
                <a:spcPts val="1400"/>
              </a:spcBef>
              <a:spcAft>
                <a:spcPts val="0"/>
              </a:spcAft>
              <a:buClr>
                <a:schemeClr val="accent1"/>
              </a:buClr>
              <a:buSzPct val="25000"/>
              <a:buFont typeface="Calibri"/>
              <a:buNone/>
            </a:pPr>
            <a:endParaRPr sz="3200" b="0" i="0" u="none" strike="noStrike" cap="none">
              <a:solidFill>
                <a:srgbClr val="404040"/>
              </a:solidFill>
              <a:latin typeface="Calibri"/>
              <a:ea typeface="Calibri"/>
              <a:cs typeface="Calibri"/>
              <a:sym typeface="Calibri"/>
            </a:endParaRPr>
          </a:p>
          <a:p>
            <a:pPr marL="90488" marR="0" lvl="0" indent="-90488" algn="l" rtl="0">
              <a:lnSpc>
                <a:spcPct val="90000"/>
              </a:lnSpc>
              <a:spcBef>
                <a:spcPts val="1400"/>
              </a:spcBef>
              <a:spcAft>
                <a:spcPts val="0"/>
              </a:spcAft>
              <a:buClr>
                <a:schemeClr val="accent1"/>
              </a:buClr>
              <a:buSzPct val="25000"/>
              <a:buFont typeface="Calibri"/>
              <a:buNone/>
            </a:pPr>
            <a:endParaRPr sz="3200" b="0" i="0" u="none" strike="noStrike" cap="none">
              <a:solidFill>
                <a:srgbClr val="40404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844550" y="365125"/>
            <a:ext cx="10515599" cy="1325562"/>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spcAft>
                <a:spcPts val="0"/>
              </a:spcAft>
              <a:buClr>
                <a:srgbClr val="3F3F3F"/>
              </a:buClr>
              <a:buSzPct val="25000"/>
              <a:buFont typeface="Calibri"/>
              <a:buNone/>
            </a:pPr>
            <a:r>
              <a:rPr lang="ja-JP" sz="4800" b="0" i="0" u="none" strike="noStrike" cap="none">
                <a:solidFill>
                  <a:srgbClr val="3F3F3F"/>
                </a:solidFill>
                <a:latin typeface="Calibri"/>
                <a:ea typeface="Calibri"/>
                <a:cs typeface="Calibri"/>
                <a:sym typeface="Calibri"/>
              </a:rPr>
              <a:t>目的</a:t>
            </a:r>
          </a:p>
        </p:txBody>
      </p:sp>
      <p:sp>
        <p:nvSpPr>
          <p:cNvPr id="58" name="Shape 58"/>
          <p:cNvSpPr txBox="1">
            <a:spLocks noGrp="1"/>
          </p:cNvSpPr>
          <p:nvPr>
            <p:ph type="body" idx="1"/>
          </p:nvPr>
        </p:nvSpPr>
        <p:spPr>
          <a:xfrm>
            <a:off x="844550" y="1828800"/>
            <a:ext cx="10515599" cy="4351338"/>
          </a:xfrm>
          <a:prstGeom prst="rect">
            <a:avLst/>
          </a:prstGeom>
          <a:noFill/>
          <a:ln>
            <a:noFill/>
          </a:ln>
        </p:spPr>
        <p:txBody>
          <a:bodyPr lIns="0" tIns="45700" rIns="0" bIns="45700" anchor="t" anchorCtr="0">
            <a:noAutofit/>
          </a:bodyPr>
          <a:lstStyle/>
          <a:p>
            <a:pPr marL="90488" marR="0" lvl="0" indent="-90488" algn="l" rtl="0">
              <a:lnSpc>
                <a:spcPct val="90000"/>
              </a:lnSpc>
              <a:spcBef>
                <a:spcPts val="0"/>
              </a:spcBef>
              <a:spcAft>
                <a:spcPts val="0"/>
              </a:spcAft>
              <a:buClr>
                <a:schemeClr val="accent1"/>
              </a:buClr>
              <a:buSzPct val="100000"/>
              <a:buFont typeface="Calibri"/>
              <a:buChar char=" "/>
            </a:pPr>
            <a:r>
              <a:rPr lang="ja-JP" sz="3200" b="0" i="0" u="none" strike="noStrike" cap="none">
                <a:solidFill>
                  <a:srgbClr val="404040"/>
                </a:solidFill>
                <a:latin typeface="Calibri"/>
                <a:ea typeface="Calibri"/>
                <a:cs typeface="Calibri"/>
                <a:sym typeface="Calibri"/>
              </a:rPr>
              <a:t>●重力による光への影響を再現し、画像の変形を行うことで、重力レンズ効果への理解を深める。</a:t>
            </a:r>
          </a:p>
          <a:p>
            <a:pPr marL="90488" marR="0" lvl="0" indent="-90488" algn="l" rtl="0">
              <a:lnSpc>
                <a:spcPct val="90000"/>
              </a:lnSpc>
              <a:spcBef>
                <a:spcPts val="1400"/>
              </a:spcBef>
              <a:spcAft>
                <a:spcPts val="0"/>
              </a:spcAft>
              <a:buClr>
                <a:schemeClr val="accent1"/>
              </a:buClr>
              <a:buSzPct val="100000"/>
              <a:buFont typeface="Calibri"/>
              <a:buChar char=" "/>
            </a:pPr>
            <a:r>
              <a:rPr lang="ja-JP" sz="3200" b="0" i="0" u="none" strike="noStrike" cap="none">
                <a:solidFill>
                  <a:srgbClr val="404040"/>
                </a:solidFill>
                <a:latin typeface="Calibri"/>
                <a:ea typeface="Calibri"/>
                <a:cs typeface="Calibri"/>
                <a:sym typeface="Calibri"/>
              </a:rPr>
              <a:t>●重力レンズ効果の光の明るさへの影響をシミュレーションする。</a:t>
            </a:r>
          </a:p>
          <a:p>
            <a:pPr marL="90488" marR="0" lvl="0" indent="-90488" algn="l" rtl="0">
              <a:lnSpc>
                <a:spcPct val="90000"/>
              </a:lnSpc>
              <a:spcBef>
                <a:spcPts val="1400"/>
              </a:spcBef>
              <a:spcAft>
                <a:spcPts val="0"/>
              </a:spcAft>
              <a:buClr>
                <a:schemeClr val="accent1"/>
              </a:buClr>
              <a:buSzPct val="25000"/>
              <a:buFont typeface="Calibri"/>
              <a:buNone/>
            </a:pPr>
            <a:endParaRPr sz="2000" b="0" i="0" u="none" strike="noStrike" cap="none">
              <a:solidFill>
                <a:srgbClr val="404040"/>
              </a:solidFill>
              <a:latin typeface="Calibri"/>
              <a:ea typeface="Calibri"/>
              <a:cs typeface="Calibri"/>
              <a:sym typeface="Calibri"/>
            </a:endParaRPr>
          </a:p>
        </p:txBody>
      </p:sp>
      <p:pic>
        <p:nvPicPr>
          <p:cNvPr id="59" name="Shape 59"/>
          <p:cNvPicPr preferRelativeResize="0"/>
          <p:nvPr/>
        </p:nvPicPr>
        <p:blipFill rotWithShape="1">
          <a:blip r:embed="rId3">
            <a:alphaModFix/>
          </a:blip>
          <a:srcRect/>
          <a:stretch/>
        </p:blipFill>
        <p:spPr>
          <a:xfrm>
            <a:off x="2053857" y="3979955"/>
            <a:ext cx="4477554" cy="2439917"/>
          </a:xfrm>
          <a:prstGeom prst="rect">
            <a:avLst/>
          </a:prstGeom>
          <a:noFill/>
          <a:ln>
            <a:noFill/>
          </a:ln>
        </p:spPr>
      </p:pic>
      <p:pic>
        <p:nvPicPr>
          <p:cNvPr id="60" name="Shape 60"/>
          <p:cNvPicPr preferRelativeResize="0"/>
          <p:nvPr/>
        </p:nvPicPr>
        <p:blipFill rotWithShape="1">
          <a:blip r:embed="rId4">
            <a:alphaModFix/>
          </a:blip>
          <a:srcRect/>
          <a:stretch/>
        </p:blipFill>
        <p:spPr>
          <a:xfrm>
            <a:off x="7402189" y="3955442"/>
            <a:ext cx="4522539" cy="2464430"/>
          </a:xfrm>
          <a:prstGeom prst="rect">
            <a:avLst/>
          </a:prstGeom>
          <a:noFill/>
          <a:ln>
            <a:noFill/>
          </a:ln>
        </p:spPr>
      </p:pic>
      <p:cxnSp>
        <p:nvCxnSpPr>
          <p:cNvPr id="61" name="Shape 61"/>
          <p:cNvCxnSpPr>
            <a:stCxn id="59" idx="3"/>
            <a:endCxn id="60" idx="1"/>
          </p:cNvCxnSpPr>
          <p:nvPr/>
        </p:nvCxnSpPr>
        <p:spPr>
          <a:xfrm flipV="1">
            <a:off x="6531411" y="5187657"/>
            <a:ext cx="870778" cy="12257"/>
          </a:xfrm>
          <a:prstGeom prst="straightConnector1">
            <a:avLst/>
          </a:prstGeom>
          <a:noFill/>
          <a:ln w="92075" cap="flat" cmpd="sng">
            <a:solidFill>
              <a:schemeClr val="dk1"/>
            </a:solidFill>
            <a:prstDash val="solid"/>
            <a:round/>
            <a:headEnd type="none" w="med" len="med"/>
            <a:tailEnd type="triangle" w="lg" len="lg"/>
          </a:ln>
        </p:spPr>
      </p:cxnSp>
      <p:sp>
        <p:nvSpPr>
          <p:cNvPr id="6" name="テキスト ボックス 5"/>
          <p:cNvSpPr txBox="1"/>
          <p:nvPr/>
        </p:nvSpPr>
        <p:spPr>
          <a:xfrm>
            <a:off x="192024" y="3867912"/>
            <a:ext cx="1692569" cy="954107"/>
          </a:xfrm>
          <a:prstGeom prst="rect">
            <a:avLst/>
          </a:prstGeom>
          <a:noFill/>
        </p:spPr>
        <p:txBody>
          <a:bodyPr wrap="square" rtlCol="0">
            <a:spAutoFit/>
          </a:bodyPr>
          <a:lstStyle/>
          <a:p>
            <a:r>
              <a:rPr kumimoji="1" lang="en-US" altLang="ja-JP" dirty="0" smtClean="0"/>
              <a:t>http://free-photos.gatag.net/2013/07/04/040000.html</a:t>
            </a:r>
            <a:endParaRPr kumimoji="1" lang="ja-JP"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844550" y="365125"/>
            <a:ext cx="10515599" cy="1325562"/>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spcAft>
                <a:spcPts val="0"/>
              </a:spcAft>
              <a:buClr>
                <a:srgbClr val="3F3F3F"/>
              </a:buClr>
              <a:buSzPct val="25000"/>
              <a:buFont typeface="Calibri"/>
              <a:buNone/>
            </a:pPr>
            <a:r>
              <a:rPr lang="ja-JP" sz="4800" b="0" i="0" u="none" strike="noStrike" cap="none">
                <a:solidFill>
                  <a:srgbClr val="3F3F3F"/>
                </a:solidFill>
                <a:latin typeface="Calibri"/>
                <a:ea typeface="Calibri"/>
                <a:cs typeface="Calibri"/>
                <a:sym typeface="Calibri"/>
              </a:rPr>
              <a:t>重力レンズ効果とは		</a:t>
            </a:r>
          </a:p>
        </p:txBody>
      </p:sp>
      <p:sp>
        <p:nvSpPr>
          <p:cNvPr id="67" name="Shape 67"/>
          <p:cNvSpPr txBox="1">
            <a:spLocks noGrp="1"/>
          </p:cNvSpPr>
          <p:nvPr>
            <p:ph type="body" idx="1"/>
          </p:nvPr>
        </p:nvSpPr>
        <p:spPr>
          <a:xfrm>
            <a:off x="844550" y="1828800"/>
            <a:ext cx="10515599" cy="4351338"/>
          </a:xfrm>
          <a:prstGeom prst="rect">
            <a:avLst/>
          </a:prstGeom>
          <a:noFill/>
          <a:ln>
            <a:noFill/>
          </a:ln>
        </p:spPr>
        <p:txBody>
          <a:bodyPr lIns="0" tIns="45700" rIns="0" bIns="45700" anchor="t" anchorCtr="0">
            <a:noAutofit/>
          </a:bodyPr>
          <a:lstStyle/>
          <a:p>
            <a:pPr marL="90488" marR="0" lvl="0" indent="-90488" algn="l" rtl="0">
              <a:lnSpc>
                <a:spcPct val="90000"/>
              </a:lnSpc>
              <a:spcBef>
                <a:spcPts val="0"/>
              </a:spcBef>
              <a:spcAft>
                <a:spcPts val="0"/>
              </a:spcAft>
              <a:buClr>
                <a:schemeClr val="accent1"/>
              </a:buClr>
              <a:buSzPct val="100000"/>
              <a:buFont typeface="Calibri"/>
              <a:buChar char=" "/>
            </a:pPr>
            <a:r>
              <a:rPr lang="ja-JP" sz="2800" b="0" i="0" u="none" strike="noStrike" cap="none">
                <a:solidFill>
                  <a:srgbClr val="404040"/>
                </a:solidFill>
                <a:latin typeface="Calibri"/>
                <a:ea typeface="Calibri"/>
                <a:cs typeface="Calibri"/>
                <a:sym typeface="Calibri"/>
              </a:rPr>
              <a:t>・天体の持つ大きな重力により、星の光が歪められる</a:t>
            </a:r>
          </a:p>
          <a:p>
            <a:pPr marL="90488" marR="0" lvl="0" indent="-90488" algn="l" rtl="0">
              <a:lnSpc>
                <a:spcPct val="90000"/>
              </a:lnSpc>
              <a:spcBef>
                <a:spcPts val="1400"/>
              </a:spcBef>
              <a:spcAft>
                <a:spcPts val="0"/>
              </a:spcAft>
              <a:buClr>
                <a:schemeClr val="accent1"/>
              </a:buClr>
              <a:buSzPct val="100000"/>
              <a:buFont typeface="Calibri"/>
              <a:buChar char=" "/>
            </a:pPr>
            <a:r>
              <a:rPr lang="ja-JP" sz="2800" b="0" i="0" u="none" strike="noStrike" cap="none">
                <a:solidFill>
                  <a:srgbClr val="404040"/>
                </a:solidFill>
                <a:latin typeface="Calibri"/>
                <a:ea typeface="Calibri"/>
                <a:cs typeface="Calibri"/>
                <a:sym typeface="Calibri"/>
              </a:rPr>
              <a:t>・その光が観測者の目に届く</a:t>
            </a:r>
          </a:p>
          <a:p>
            <a:pPr marL="90488" marR="0" lvl="0" indent="-90488" algn="l" rtl="0">
              <a:lnSpc>
                <a:spcPct val="90000"/>
              </a:lnSpc>
              <a:spcBef>
                <a:spcPts val="1400"/>
              </a:spcBef>
              <a:spcAft>
                <a:spcPts val="0"/>
              </a:spcAft>
              <a:buClr>
                <a:schemeClr val="accent1"/>
              </a:buClr>
              <a:buSzPct val="100000"/>
              <a:buFont typeface="Calibri"/>
              <a:buChar char=" "/>
            </a:pPr>
            <a:r>
              <a:rPr lang="ja-JP" sz="2800" b="0" i="0" u="none" strike="noStrike" cap="none">
                <a:solidFill>
                  <a:srgbClr val="404040"/>
                </a:solidFill>
                <a:latin typeface="Calibri"/>
                <a:ea typeface="Calibri"/>
                <a:cs typeface="Calibri"/>
                <a:sym typeface="Calibri"/>
              </a:rPr>
              <a:t>・観測者の目には、まるで星がレンズを通したように歪んで見える</a:t>
            </a:r>
          </a:p>
        </p:txBody>
      </p:sp>
      <p:pic>
        <p:nvPicPr>
          <p:cNvPr id="68" name="Shape 68"/>
          <p:cNvPicPr preferRelativeResize="0"/>
          <p:nvPr/>
        </p:nvPicPr>
        <p:blipFill rotWithShape="1">
          <a:blip r:embed="rId3">
            <a:alphaModFix/>
          </a:blip>
          <a:srcRect/>
          <a:stretch/>
        </p:blipFill>
        <p:spPr>
          <a:xfrm>
            <a:off x="4676775" y="3349625"/>
            <a:ext cx="5767388" cy="2903537"/>
          </a:xfrm>
          <a:prstGeom prst="rect">
            <a:avLst/>
          </a:prstGeom>
          <a:noFill/>
          <a:ln>
            <a:noFill/>
          </a:ln>
        </p:spPr>
      </p:pic>
      <p:sp>
        <p:nvSpPr>
          <p:cNvPr id="69" name="Shape 69"/>
          <p:cNvSpPr txBox="1"/>
          <p:nvPr/>
        </p:nvSpPr>
        <p:spPr>
          <a:xfrm>
            <a:off x="219075" y="5448300"/>
            <a:ext cx="5202238" cy="64611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ja-JP" sz="1800" b="0" i="0" u="none" strike="noStrike" cap="none">
                <a:solidFill>
                  <a:srgbClr val="000000"/>
                </a:solidFill>
                <a:latin typeface="Calibri"/>
                <a:ea typeface="Calibri"/>
                <a:cs typeface="Calibri"/>
                <a:sym typeface="Calibri"/>
              </a:rPr>
              <a:t>http://www.amigo2.ne.jp/~s_mouse/infexpl/gmcrlns.html</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p:nvPr/>
        </p:nvSpPr>
        <p:spPr>
          <a:xfrm>
            <a:off x="4295775" y="1602648"/>
            <a:ext cx="6367463" cy="939799"/>
          </a:xfrm>
          <a:prstGeom prst="rect">
            <a:avLst/>
          </a:prstGeom>
          <a:blipFill rotWithShape="1">
            <a:blip r:embed="rId3">
              <a:alphaModFix/>
            </a:blip>
            <a:stretch>
              <a:fillRect/>
            </a:stretch>
          </a:blip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ja-JP" sz="1400" b="0" i="0" u="none" strike="noStrike" cap="none">
                <a:solidFill>
                  <a:srgbClr val="000000"/>
                </a:solidFill>
                <a:latin typeface="Arial"/>
                <a:ea typeface="Arial"/>
                <a:cs typeface="Arial"/>
                <a:sym typeface="Arial"/>
              </a:rPr>
              <a:t> </a:t>
            </a:r>
          </a:p>
        </p:txBody>
      </p:sp>
      <p:sp>
        <p:nvSpPr>
          <p:cNvPr id="75" name="Shape 75"/>
          <p:cNvSpPr txBox="1">
            <a:spLocks noGrp="1"/>
          </p:cNvSpPr>
          <p:nvPr>
            <p:ph type="title"/>
          </p:nvPr>
        </p:nvSpPr>
        <p:spPr>
          <a:xfrm>
            <a:off x="166255" y="365125"/>
            <a:ext cx="11499270" cy="1325562"/>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spcAft>
                <a:spcPts val="0"/>
              </a:spcAft>
              <a:buClr>
                <a:srgbClr val="3F3F3F"/>
              </a:buClr>
              <a:buSzPct val="25000"/>
              <a:buFont typeface="Calibri"/>
              <a:buNone/>
            </a:pPr>
            <a:r>
              <a:rPr lang="ja-JP" sz="3600" b="0" i="0" u="none" strike="noStrike" cap="none">
                <a:solidFill>
                  <a:srgbClr val="3F3F3F"/>
                </a:solidFill>
                <a:latin typeface="Calibri"/>
                <a:ea typeface="Calibri"/>
                <a:cs typeface="Calibri"/>
                <a:sym typeface="Calibri"/>
              </a:rPr>
              <a:t>ニュートンポテンシャルと擬ニュートンポテンシャルの比較</a:t>
            </a:r>
          </a:p>
        </p:txBody>
      </p:sp>
      <p:sp>
        <p:nvSpPr>
          <p:cNvPr id="76" name="Shape 76"/>
          <p:cNvSpPr txBox="1"/>
          <p:nvPr/>
        </p:nvSpPr>
        <p:spPr>
          <a:xfrm>
            <a:off x="363527" y="5093121"/>
            <a:ext cx="4914899" cy="12001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ja-JP" sz="2400" b="0" i="0" u="none" strike="noStrike" cap="none">
                <a:solidFill>
                  <a:srgbClr val="000000"/>
                </a:solidFill>
                <a:latin typeface="Calibri"/>
                <a:ea typeface="Calibri"/>
                <a:cs typeface="Calibri"/>
                <a:sym typeface="Calibri"/>
              </a:rPr>
              <a:t>環境はUbuntu</a:t>
            </a:r>
          </a:p>
          <a:p>
            <a:pPr marL="0" marR="0" lvl="0" indent="0" algn="l" rtl="0">
              <a:lnSpc>
                <a:spcPct val="100000"/>
              </a:lnSpc>
              <a:spcBef>
                <a:spcPts val="0"/>
              </a:spcBef>
              <a:spcAft>
                <a:spcPts val="0"/>
              </a:spcAft>
              <a:buClr>
                <a:srgbClr val="000000"/>
              </a:buClr>
              <a:buSzPct val="25000"/>
              <a:buFont typeface="Calibri"/>
              <a:buNone/>
            </a:pPr>
            <a:r>
              <a:rPr lang="ja-JP" sz="2400" b="0" i="0" u="none" strike="noStrike" cap="none">
                <a:solidFill>
                  <a:srgbClr val="000000"/>
                </a:solidFill>
                <a:latin typeface="Calibri"/>
                <a:ea typeface="Calibri"/>
                <a:cs typeface="Calibri"/>
                <a:sym typeface="Calibri"/>
              </a:rPr>
              <a:t>使用言語はC言語</a:t>
            </a:r>
          </a:p>
          <a:p>
            <a:pPr marL="0" marR="0" lvl="0" indent="0" algn="l" rtl="0">
              <a:lnSpc>
                <a:spcPct val="100000"/>
              </a:lnSpc>
              <a:spcBef>
                <a:spcPts val="0"/>
              </a:spcBef>
              <a:spcAft>
                <a:spcPts val="0"/>
              </a:spcAft>
              <a:buClr>
                <a:srgbClr val="000000"/>
              </a:buClr>
              <a:buSzPct val="25000"/>
              <a:buFont typeface="Calibri"/>
              <a:buNone/>
            </a:pPr>
            <a:r>
              <a:rPr lang="ja-JP" sz="2400" b="0" i="0" u="none" strike="noStrike" cap="none">
                <a:solidFill>
                  <a:srgbClr val="000000"/>
                </a:solidFill>
                <a:latin typeface="Calibri"/>
                <a:ea typeface="Calibri"/>
                <a:cs typeface="Calibri"/>
                <a:sym typeface="Calibri"/>
              </a:rPr>
              <a:t>近似法は４次のRunge-Kutta法</a:t>
            </a:r>
          </a:p>
        </p:txBody>
      </p:sp>
      <p:sp>
        <p:nvSpPr>
          <p:cNvPr id="77" name="Shape 77"/>
          <p:cNvSpPr txBox="1"/>
          <p:nvPr/>
        </p:nvSpPr>
        <p:spPr>
          <a:xfrm>
            <a:off x="784225" y="1759953"/>
            <a:ext cx="4840719" cy="457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ja-JP" sz="2400" b="0" i="0" u="none" strike="noStrike" cap="none">
                <a:solidFill>
                  <a:srgbClr val="000000"/>
                </a:solidFill>
                <a:latin typeface="Calibri"/>
                <a:ea typeface="Calibri"/>
                <a:cs typeface="Calibri"/>
                <a:sym typeface="Calibri"/>
              </a:rPr>
              <a:t>ニュートン重力のポテンシャルの方程式</a:t>
            </a:r>
          </a:p>
        </p:txBody>
      </p:sp>
      <p:sp>
        <p:nvSpPr>
          <p:cNvPr id="78" name="Shape 78"/>
          <p:cNvSpPr txBox="1"/>
          <p:nvPr/>
        </p:nvSpPr>
        <p:spPr>
          <a:xfrm>
            <a:off x="1637098" y="4311276"/>
            <a:ext cx="3771900" cy="46196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ja-JP" sz="2400" b="0" i="0" u="none" strike="noStrike" cap="none">
                <a:solidFill>
                  <a:srgbClr val="000000"/>
                </a:solidFill>
                <a:latin typeface="Calibri"/>
                <a:ea typeface="Calibri"/>
                <a:cs typeface="Calibri"/>
                <a:sym typeface="Calibri"/>
              </a:rPr>
              <a:t>粒子の周りの運動方程式</a:t>
            </a:r>
          </a:p>
        </p:txBody>
      </p:sp>
      <p:sp>
        <p:nvSpPr>
          <p:cNvPr id="79" name="Shape 79"/>
          <p:cNvSpPr txBox="1"/>
          <p:nvPr/>
        </p:nvSpPr>
        <p:spPr>
          <a:xfrm>
            <a:off x="5278426" y="4014708"/>
            <a:ext cx="2797174" cy="868362"/>
          </a:xfrm>
          <a:prstGeom prst="rect">
            <a:avLst/>
          </a:prstGeom>
          <a:blipFill rotWithShape="1">
            <a:blip r:embed="rId4">
              <a:alphaModFix/>
            </a:blip>
            <a:stretch>
              <a:fillRect/>
            </a:stretch>
          </a:blip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ja-JP" sz="1400" b="0" i="0" u="none" strike="noStrike" cap="none">
                <a:solidFill>
                  <a:srgbClr val="000000"/>
                </a:solidFill>
                <a:latin typeface="Arial"/>
                <a:ea typeface="Arial"/>
                <a:cs typeface="Arial"/>
                <a:sym typeface="Arial"/>
              </a:rPr>
              <a:t> </a:t>
            </a:r>
          </a:p>
        </p:txBody>
      </p:sp>
      <p:sp>
        <p:nvSpPr>
          <p:cNvPr id="80" name="Shape 80"/>
          <p:cNvSpPr txBox="1"/>
          <p:nvPr/>
        </p:nvSpPr>
        <p:spPr>
          <a:xfrm>
            <a:off x="4419985" y="4841939"/>
            <a:ext cx="3384550" cy="1793874"/>
          </a:xfrm>
          <a:prstGeom prst="rect">
            <a:avLst/>
          </a:prstGeom>
          <a:blipFill rotWithShape="1">
            <a:blip r:embed="rId5">
              <a:alphaModFix/>
            </a:blip>
            <a:stretch>
              <a:fillRect l="-540" t="-677" b="-16269"/>
            </a:stretch>
          </a:blipFill>
          <a:ln>
            <a:noFill/>
          </a:ln>
        </p:spPr>
        <p:txBody>
          <a:bodyPr lIns="91425" tIns="45700" rIns="91425" bIns="45700" anchor="t" anchorCtr="0">
            <a:noAutofit/>
          </a:bodyPr>
          <a:lstStyle/>
          <a:p>
            <a:pPr marL="0" marR="0" lvl="0" indent="0" algn="l" rtl="0">
              <a:lnSpc>
                <a:spcPct val="100000"/>
              </a:lnSpc>
              <a:spcBef>
                <a:spcPts val="0"/>
              </a:spcBef>
              <a:spcAft>
                <a:spcPts val="0"/>
              </a:spcAft>
              <a:buSzPct val="25000"/>
              <a:buFont typeface="Arial"/>
              <a:buNone/>
            </a:pPr>
            <a:r>
              <a:rPr lang="ja-JP" sz="1400" b="0" i="0" u="none" strike="noStrike" cap="none">
                <a:latin typeface="Arial"/>
                <a:ea typeface="Arial"/>
                <a:cs typeface="Arial"/>
                <a:sym typeface="Arial"/>
              </a:rPr>
              <a:t> </a:t>
            </a:r>
          </a:p>
        </p:txBody>
      </p:sp>
      <p:sp>
        <p:nvSpPr>
          <p:cNvPr id="81" name="Shape 81"/>
          <p:cNvSpPr txBox="1"/>
          <p:nvPr/>
        </p:nvSpPr>
        <p:spPr>
          <a:xfrm>
            <a:off x="1406812" y="2653866"/>
            <a:ext cx="4381500" cy="8318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ja-JP" sz="2400" b="0" i="0" u="none" strike="noStrike" cap="none">
                <a:solidFill>
                  <a:srgbClr val="000000"/>
                </a:solidFill>
                <a:latin typeface="Arial"/>
                <a:ea typeface="Arial"/>
                <a:cs typeface="Arial"/>
                <a:sym typeface="Arial"/>
              </a:rPr>
              <a:t>擬ニュートンポテンシャルの方程式</a:t>
            </a:r>
          </a:p>
        </p:txBody>
      </p:sp>
      <p:sp>
        <p:nvSpPr>
          <p:cNvPr id="82" name="Shape 82"/>
          <p:cNvSpPr txBox="1"/>
          <p:nvPr/>
        </p:nvSpPr>
        <p:spPr>
          <a:xfrm>
            <a:off x="5624944" y="2459103"/>
            <a:ext cx="4213225" cy="938212"/>
          </a:xfrm>
          <a:prstGeom prst="rect">
            <a:avLst/>
          </a:prstGeom>
          <a:blipFill rotWithShape="1">
            <a:blip r:embed="rId6">
              <a:alphaModFix/>
            </a:blip>
            <a:stretch>
              <a:fillRect/>
            </a:stretch>
          </a:blip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ja-JP" sz="1400" b="0" i="0" u="none" strike="noStrike" cap="none">
                <a:solidFill>
                  <a:srgbClr val="000000"/>
                </a:solidFill>
                <a:latin typeface="Arial"/>
                <a:ea typeface="Arial"/>
                <a:cs typeface="Arial"/>
                <a:sym typeface="Arial"/>
              </a:rPr>
              <a:t> </a:t>
            </a:r>
          </a:p>
        </p:txBody>
      </p:sp>
      <p:sp>
        <p:nvSpPr>
          <p:cNvPr id="83" name="Shape 83"/>
          <p:cNvSpPr txBox="1"/>
          <p:nvPr/>
        </p:nvSpPr>
        <p:spPr>
          <a:xfrm>
            <a:off x="1637098" y="3639266"/>
            <a:ext cx="4475162" cy="46196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ja-JP" sz="2400" b="0" i="0" u="none" strike="noStrike" cap="none">
                <a:solidFill>
                  <a:srgbClr val="000000"/>
                </a:solidFill>
                <a:latin typeface="Arial"/>
                <a:ea typeface="Arial"/>
                <a:cs typeface="Arial"/>
                <a:sym typeface="Arial"/>
              </a:rPr>
              <a:t>シュバルツシルト半径の式</a:t>
            </a:r>
          </a:p>
        </p:txBody>
      </p:sp>
      <p:sp>
        <p:nvSpPr>
          <p:cNvPr id="84" name="Shape 84"/>
          <p:cNvSpPr txBox="1"/>
          <p:nvPr/>
        </p:nvSpPr>
        <p:spPr>
          <a:xfrm>
            <a:off x="4695414" y="3429216"/>
            <a:ext cx="3952875" cy="809623"/>
          </a:xfrm>
          <a:prstGeom prst="rect">
            <a:avLst/>
          </a:prstGeom>
          <a:blipFill rotWithShape="1">
            <a:blip r:embed="rId7">
              <a:alphaModFix/>
            </a:blip>
            <a:stretch>
              <a:fillRect/>
            </a:stretch>
          </a:blip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ja-JP" sz="1400" b="0" i="0" u="none" strike="noStrike" cap="none">
                <a:solidFill>
                  <a:srgbClr val="000000"/>
                </a:solidFill>
                <a:latin typeface="Arial"/>
                <a:ea typeface="Arial"/>
                <a:cs typeface="Arial"/>
                <a:sym typeface="Arial"/>
              </a:rPr>
              <a:t> </a:t>
            </a:r>
          </a:p>
        </p:txBody>
      </p:sp>
      <p:sp>
        <p:nvSpPr>
          <p:cNvPr id="85" name="Shape 85"/>
          <p:cNvSpPr txBox="1"/>
          <p:nvPr/>
        </p:nvSpPr>
        <p:spPr>
          <a:xfrm>
            <a:off x="7479506" y="3717846"/>
            <a:ext cx="2663824" cy="304798"/>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ja-JP" sz="1400" b="0" i="0" u="none" strike="noStrike" cap="none">
                <a:solidFill>
                  <a:srgbClr val="000000"/>
                </a:solidFill>
                <a:latin typeface="Arial"/>
                <a:ea typeface="Arial"/>
                <a:cs typeface="Arial"/>
                <a:sym typeface="Arial"/>
              </a:rPr>
              <a:t>Cは、光の速さである。</a:t>
            </a:r>
          </a:p>
        </p:txBody>
      </p:sp>
      <p:sp>
        <p:nvSpPr>
          <p:cNvPr id="86" name="Shape 86"/>
          <p:cNvSpPr txBox="1"/>
          <p:nvPr/>
        </p:nvSpPr>
        <p:spPr>
          <a:xfrm>
            <a:off x="8326582" y="1176267"/>
            <a:ext cx="3840087" cy="70788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ja-JP" sz="2000" b="0" i="0" u="none" strike="noStrike" cap="none">
                <a:solidFill>
                  <a:srgbClr val="000000"/>
                </a:solidFill>
                <a:latin typeface="Arial"/>
                <a:ea typeface="Arial"/>
                <a:cs typeface="Arial"/>
                <a:sym typeface="Arial"/>
              </a:rPr>
              <a:t>ここでは、光の軌道を質量のある粒子の軌道として考えます。</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844550" y="365125"/>
            <a:ext cx="10515599" cy="1325562"/>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spcAft>
                <a:spcPts val="0"/>
              </a:spcAft>
              <a:buClr>
                <a:srgbClr val="3F3F3F"/>
              </a:buClr>
              <a:buSzPct val="25000"/>
              <a:buFont typeface="Calibri"/>
              <a:buNone/>
            </a:pPr>
            <a:r>
              <a:rPr lang="ja-JP" sz="4800" b="0" i="0" u="none" strike="noStrike" cap="none">
                <a:solidFill>
                  <a:srgbClr val="3F3F3F"/>
                </a:solidFill>
                <a:latin typeface="Calibri"/>
                <a:ea typeface="Calibri"/>
                <a:cs typeface="Calibri"/>
                <a:sym typeface="Calibri"/>
              </a:rPr>
              <a:t>実際に動かす光の粒子のモデル	</a:t>
            </a:r>
          </a:p>
        </p:txBody>
      </p:sp>
      <p:sp>
        <p:nvSpPr>
          <p:cNvPr id="92" name="Shape 92"/>
          <p:cNvSpPr txBox="1">
            <a:spLocks noGrp="1"/>
          </p:cNvSpPr>
          <p:nvPr>
            <p:ph type="body" idx="1"/>
          </p:nvPr>
        </p:nvSpPr>
        <p:spPr>
          <a:xfrm>
            <a:off x="844550" y="1828800"/>
            <a:ext cx="10515599" cy="4351338"/>
          </a:xfrm>
          <a:prstGeom prst="rect">
            <a:avLst/>
          </a:prstGeom>
          <a:noFill/>
          <a:ln>
            <a:noFill/>
          </a:ln>
        </p:spPr>
        <p:txBody>
          <a:bodyPr lIns="0" tIns="45700" rIns="0" bIns="45700" anchor="t" anchorCtr="0">
            <a:noAutofit/>
          </a:bodyPr>
          <a:lstStyle/>
          <a:p>
            <a:pPr marL="90488" marR="0" lvl="0" indent="-90488" algn="l" rtl="0">
              <a:lnSpc>
                <a:spcPct val="90000"/>
              </a:lnSpc>
              <a:spcBef>
                <a:spcPts val="0"/>
              </a:spcBef>
              <a:spcAft>
                <a:spcPts val="0"/>
              </a:spcAft>
              <a:buClr>
                <a:schemeClr val="accent1"/>
              </a:buClr>
              <a:buSzPct val="25000"/>
              <a:buFont typeface="Calibri"/>
              <a:buNone/>
            </a:pPr>
            <a:r>
              <a:rPr lang="ja-JP" sz="3600" b="0" i="0" u="none" strike="noStrike" cap="none">
                <a:solidFill>
                  <a:srgbClr val="404040"/>
                </a:solidFill>
                <a:latin typeface="Calibri"/>
                <a:ea typeface="Calibri"/>
                <a:cs typeface="Calibri"/>
                <a:sym typeface="Calibri"/>
              </a:rPr>
              <a:t> ●画像のピクセルの一つ一つを光の粒子とする。</a:t>
            </a:r>
          </a:p>
          <a:p>
            <a:pPr marL="90488" marR="0" lvl="0" indent="-90488" algn="l" rtl="0">
              <a:lnSpc>
                <a:spcPct val="90000"/>
              </a:lnSpc>
              <a:spcBef>
                <a:spcPts val="1400"/>
              </a:spcBef>
              <a:spcAft>
                <a:spcPts val="0"/>
              </a:spcAft>
              <a:buClr>
                <a:schemeClr val="accent1"/>
              </a:buClr>
              <a:buSzPct val="100000"/>
              <a:buFont typeface="Calibri"/>
              <a:buChar char=" "/>
            </a:pPr>
            <a:r>
              <a:rPr lang="ja-JP" sz="3600" b="0" i="0" u="none" strike="noStrike" cap="none">
                <a:solidFill>
                  <a:srgbClr val="404040"/>
                </a:solidFill>
                <a:latin typeface="Calibri"/>
                <a:ea typeface="Calibri"/>
                <a:cs typeface="Calibri"/>
                <a:sym typeface="Calibri"/>
              </a:rPr>
              <a:t>●飛ばされた粒子は重力の影響を受け軌道を変える。</a:t>
            </a:r>
          </a:p>
          <a:p>
            <a:pPr marL="90488" marR="0" lvl="0" indent="-90488" algn="l" rtl="0">
              <a:lnSpc>
                <a:spcPct val="90000"/>
              </a:lnSpc>
              <a:spcBef>
                <a:spcPts val="1400"/>
              </a:spcBef>
              <a:spcAft>
                <a:spcPts val="0"/>
              </a:spcAft>
              <a:buClr>
                <a:schemeClr val="accent1"/>
              </a:buClr>
              <a:buSzPct val="100000"/>
              <a:buFont typeface="Calibri"/>
              <a:buChar char=" "/>
            </a:pPr>
            <a:r>
              <a:rPr lang="ja-JP" sz="3600" b="0" i="0" u="none" strike="noStrike" cap="none">
                <a:solidFill>
                  <a:srgbClr val="404040"/>
                </a:solidFill>
                <a:latin typeface="Calibri"/>
                <a:ea typeface="Calibri"/>
                <a:cs typeface="Calibri"/>
                <a:sym typeface="Calibri"/>
              </a:rPr>
              <a:t>●この粒子が観測者の目に入ることで光が届く。</a:t>
            </a:r>
          </a:p>
          <a:p>
            <a:pPr marL="90488" marR="0" lvl="0" indent="-90488" algn="l" rtl="0">
              <a:lnSpc>
                <a:spcPct val="90000"/>
              </a:lnSpc>
              <a:spcBef>
                <a:spcPts val="1400"/>
              </a:spcBef>
              <a:spcAft>
                <a:spcPts val="0"/>
              </a:spcAft>
              <a:buClr>
                <a:schemeClr val="accent1"/>
              </a:buClr>
              <a:buSzPct val="100000"/>
              <a:buFont typeface="Calibri"/>
              <a:buChar char=" "/>
            </a:pPr>
            <a:r>
              <a:rPr lang="ja-JP" sz="3600" b="0" i="0" u="none" strike="noStrike" cap="none">
                <a:solidFill>
                  <a:srgbClr val="404040"/>
                </a:solidFill>
                <a:latin typeface="Calibri"/>
                <a:ea typeface="Calibri"/>
                <a:cs typeface="Calibri"/>
                <a:sym typeface="Calibri"/>
              </a:rPr>
              <a:t>●これを全ての粒子で繰り返す。</a:t>
            </a:r>
          </a:p>
        </p:txBody>
      </p:sp>
      <p:pic>
        <p:nvPicPr>
          <p:cNvPr id="93" name="Shape 93"/>
          <p:cNvPicPr preferRelativeResize="0"/>
          <p:nvPr/>
        </p:nvPicPr>
        <p:blipFill rotWithShape="1">
          <a:blip r:embed="rId3">
            <a:alphaModFix/>
          </a:blip>
          <a:srcRect/>
          <a:stretch/>
        </p:blipFill>
        <p:spPr>
          <a:xfrm>
            <a:off x="1238683" y="4542125"/>
            <a:ext cx="7799665" cy="20942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Shape 98"/>
          <p:cNvPicPr preferRelativeResize="0"/>
          <p:nvPr/>
        </p:nvPicPr>
        <p:blipFill rotWithShape="1">
          <a:blip r:embed="rId3">
            <a:alphaModFix/>
          </a:blip>
          <a:srcRect/>
          <a:stretch/>
        </p:blipFill>
        <p:spPr>
          <a:xfrm>
            <a:off x="6630227" y="2009775"/>
            <a:ext cx="3755957" cy="2816968"/>
          </a:xfrm>
          <a:prstGeom prst="rect">
            <a:avLst/>
          </a:prstGeom>
          <a:noFill/>
          <a:ln>
            <a:noFill/>
          </a:ln>
        </p:spPr>
      </p:pic>
      <p:pic>
        <p:nvPicPr>
          <p:cNvPr id="99" name="Shape 99"/>
          <p:cNvPicPr preferRelativeResize="0"/>
          <p:nvPr/>
        </p:nvPicPr>
        <p:blipFill rotWithShape="1">
          <a:blip r:embed="rId4">
            <a:alphaModFix/>
          </a:blip>
          <a:srcRect/>
          <a:stretch/>
        </p:blipFill>
        <p:spPr>
          <a:xfrm>
            <a:off x="1743172" y="2009775"/>
            <a:ext cx="4097141" cy="3072857"/>
          </a:xfrm>
          <a:prstGeom prst="rect">
            <a:avLst/>
          </a:prstGeom>
          <a:noFill/>
          <a:ln>
            <a:noFill/>
          </a:ln>
        </p:spPr>
      </p:pic>
      <p:sp>
        <p:nvSpPr>
          <p:cNvPr id="100" name="Shape 100"/>
          <p:cNvSpPr txBox="1">
            <a:spLocks noGrp="1"/>
          </p:cNvSpPr>
          <p:nvPr>
            <p:ph type="title"/>
          </p:nvPr>
        </p:nvSpPr>
        <p:spPr>
          <a:xfrm>
            <a:off x="671512" y="198438"/>
            <a:ext cx="10058398" cy="1450975"/>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spcAft>
                <a:spcPts val="0"/>
              </a:spcAft>
              <a:buClr>
                <a:srgbClr val="3F3F3F"/>
              </a:buClr>
              <a:buSzPct val="25000"/>
              <a:buFont typeface="Calibri"/>
              <a:buNone/>
            </a:pPr>
            <a:r>
              <a:rPr lang="ja-JP" sz="4800" b="0" i="0" u="none" strike="noStrike" cap="none">
                <a:solidFill>
                  <a:srgbClr val="3F3F3F"/>
                </a:solidFill>
                <a:latin typeface="Calibri"/>
                <a:ea typeface="Calibri"/>
                <a:cs typeface="Calibri"/>
                <a:sym typeface="Calibri"/>
              </a:rPr>
              <a:t>５つの粒子の軌道の比較</a:t>
            </a:r>
          </a:p>
        </p:txBody>
      </p:sp>
      <p:sp>
        <p:nvSpPr>
          <p:cNvPr id="101" name="Shape 101"/>
          <p:cNvSpPr txBox="1"/>
          <p:nvPr/>
        </p:nvSpPr>
        <p:spPr>
          <a:xfrm>
            <a:off x="525462" y="2536825"/>
            <a:ext cx="2528886" cy="267652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endParaRPr sz="2400" b="0" i="0" u="none" strike="noStrike" cap="none">
              <a:solidFill>
                <a:srgbClr val="000000"/>
              </a:solidFill>
              <a:latin typeface="Calibri"/>
              <a:ea typeface="Calibri"/>
              <a:cs typeface="Calibri"/>
              <a:sym typeface="Calibri"/>
            </a:endParaRPr>
          </a:p>
        </p:txBody>
      </p:sp>
      <p:sp>
        <p:nvSpPr>
          <p:cNvPr id="102" name="Shape 102"/>
          <p:cNvSpPr txBox="1"/>
          <p:nvPr/>
        </p:nvSpPr>
        <p:spPr>
          <a:xfrm>
            <a:off x="1302328" y="5661025"/>
            <a:ext cx="4649209" cy="396873"/>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ja-JP" sz="2000" b="0" i="0" u="none" strike="noStrike" cap="none">
                <a:solidFill>
                  <a:srgbClr val="000000"/>
                </a:solidFill>
                <a:latin typeface="Arial"/>
                <a:ea typeface="Arial"/>
                <a:cs typeface="Arial"/>
                <a:sym typeface="Arial"/>
              </a:rPr>
              <a:t>ニュートンの重力ポテンシャルの場合</a:t>
            </a:r>
          </a:p>
        </p:txBody>
      </p:sp>
      <p:sp>
        <p:nvSpPr>
          <p:cNvPr id="103" name="Shape 103"/>
          <p:cNvSpPr txBox="1"/>
          <p:nvPr/>
        </p:nvSpPr>
        <p:spPr>
          <a:xfrm>
            <a:off x="6672263" y="5661025"/>
            <a:ext cx="4057647" cy="396873"/>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ja-JP" sz="2000" b="0" i="0" u="none" strike="noStrike" cap="none">
                <a:solidFill>
                  <a:srgbClr val="000000"/>
                </a:solidFill>
                <a:latin typeface="Arial"/>
                <a:ea typeface="Arial"/>
                <a:cs typeface="Arial"/>
                <a:sym typeface="Arial"/>
              </a:rPr>
              <a:t>擬ニュートンポテンシャルの場合</a:t>
            </a:r>
          </a:p>
        </p:txBody>
      </p:sp>
      <p:sp>
        <p:nvSpPr>
          <p:cNvPr id="104" name="Shape 104"/>
          <p:cNvSpPr txBox="1"/>
          <p:nvPr/>
        </p:nvSpPr>
        <p:spPr>
          <a:xfrm rot="5400000">
            <a:off x="4436924" y="3250535"/>
            <a:ext cx="2663824" cy="48894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ja-JP" sz="2000" b="0" i="0" u="none" strike="noStrike" cap="none">
                <a:solidFill>
                  <a:srgbClr val="000000"/>
                </a:solidFill>
                <a:latin typeface="Arial"/>
                <a:ea typeface="Arial"/>
                <a:cs typeface="Arial"/>
                <a:sym typeface="Arial"/>
              </a:rPr>
              <a:t>光の開始位置</a:t>
            </a:r>
          </a:p>
        </p:txBody>
      </p:sp>
      <p:sp>
        <p:nvSpPr>
          <p:cNvPr id="105" name="Shape 105"/>
          <p:cNvSpPr txBox="1"/>
          <p:nvPr/>
        </p:nvSpPr>
        <p:spPr>
          <a:xfrm rot="5400000">
            <a:off x="9112250" y="3363911"/>
            <a:ext cx="2663824" cy="48894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ja-JP" sz="2000" b="0" i="0" u="none" strike="noStrike" cap="none">
                <a:solidFill>
                  <a:srgbClr val="000000"/>
                </a:solidFill>
                <a:latin typeface="Arial"/>
                <a:ea typeface="Arial"/>
                <a:cs typeface="Arial"/>
                <a:sym typeface="Arial"/>
              </a:rPr>
              <a:t>光の開始位置</a:t>
            </a:r>
          </a:p>
        </p:txBody>
      </p:sp>
      <p:sp>
        <p:nvSpPr>
          <p:cNvPr id="106" name="Shape 106"/>
          <p:cNvSpPr txBox="1"/>
          <p:nvPr/>
        </p:nvSpPr>
        <p:spPr>
          <a:xfrm rot="5400000">
            <a:off x="4864099" y="3292475"/>
            <a:ext cx="2663824" cy="48894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ja-JP" sz="2000" b="0" i="0" u="none" strike="noStrike" cap="none">
                <a:solidFill>
                  <a:srgbClr val="000000"/>
                </a:solidFill>
                <a:latin typeface="Arial"/>
                <a:ea typeface="Arial"/>
                <a:cs typeface="Arial"/>
                <a:sym typeface="Arial"/>
              </a:rPr>
              <a:t>光の到着地点</a:t>
            </a:r>
          </a:p>
        </p:txBody>
      </p:sp>
      <p:sp>
        <p:nvSpPr>
          <p:cNvPr id="107" name="Shape 107"/>
          <p:cNvSpPr txBox="1"/>
          <p:nvPr/>
        </p:nvSpPr>
        <p:spPr>
          <a:xfrm rot="5400000">
            <a:off x="-104774" y="3292475"/>
            <a:ext cx="2663824" cy="48894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ja-JP" sz="2000" b="0" i="0" u="none" strike="noStrike" cap="none">
                <a:solidFill>
                  <a:srgbClr val="000000"/>
                </a:solidFill>
                <a:latin typeface="Arial"/>
                <a:ea typeface="Arial"/>
                <a:cs typeface="Arial"/>
                <a:sym typeface="Arial"/>
              </a:rPr>
              <a:t>光の到着地点</a:t>
            </a:r>
          </a:p>
        </p:txBody>
      </p:sp>
      <p:cxnSp>
        <p:nvCxnSpPr>
          <p:cNvPr id="108" name="Shape 108"/>
          <p:cNvCxnSpPr/>
          <p:nvPr/>
        </p:nvCxnSpPr>
        <p:spPr>
          <a:xfrm rot="10800000">
            <a:off x="3844260" y="3573462"/>
            <a:ext cx="0" cy="1584325"/>
          </a:xfrm>
          <a:prstGeom prst="straightConnector1">
            <a:avLst/>
          </a:prstGeom>
          <a:noFill/>
          <a:ln w="9525" cap="flat" cmpd="sng">
            <a:solidFill>
              <a:schemeClr val="dk1"/>
            </a:solidFill>
            <a:prstDash val="solid"/>
            <a:round/>
            <a:headEnd type="none" w="med" len="med"/>
            <a:tailEnd type="triangle" w="lg" len="lg"/>
          </a:ln>
        </p:spPr>
      </p:cxnSp>
      <p:cxnSp>
        <p:nvCxnSpPr>
          <p:cNvPr id="109" name="Shape 109"/>
          <p:cNvCxnSpPr/>
          <p:nvPr/>
        </p:nvCxnSpPr>
        <p:spPr>
          <a:xfrm rot="10800000">
            <a:off x="8551878" y="3644901"/>
            <a:ext cx="0" cy="1655761"/>
          </a:xfrm>
          <a:prstGeom prst="straightConnector1">
            <a:avLst/>
          </a:prstGeom>
          <a:noFill/>
          <a:ln w="9525" cap="flat" cmpd="sng">
            <a:solidFill>
              <a:schemeClr val="dk1"/>
            </a:solidFill>
            <a:prstDash val="solid"/>
            <a:round/>
            <a:headEnd type="none" w="med" len="med"/>
            <a:tailEnd type="triangle" w="lg" len="lg"/>
          </a:ln>
        </p:spPr>
      </p:cxnSp>
      <p:sp>
        <p:nvSpPr>
          <p:cNvPr id="110" name="Shape 110"/>
          <p:cNvSpPr txBox="1"/>
          <p:nvPr/>
        </p:nvSpPr>
        <p:spPr>
          <a:xfrm>
            <a:off x="2549235" y="5300662"/>
            <a:ext cx="2106900" cy="396873"/>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ja-JP" sz="2000" b="0" i="0" u="none" strike="noStrike" cap="none">
                <a:solidFill>
                  <a:srgbClr val="000000"/>
                </a:solidFill>
                <a:latin typeface="Arial"/>
                <a:ea typeface="Arial"/>
                <a:cs typeface="Arial"/>
                <a:sym typeface="Arial"/>
              </a:rPr>
              <a:t>重力レンズ物体</a:t>
            </a:r>
          </a:p>
        </p:txBody>
      </p:sp>
      <p:sp>
        <p:nvSpPr>
          <p:cNvPr id="111" name="Shape 111"/>
          <p:cNvSpPr txBox="1"/>
          <p:nvPr/>
        </p:nvSpPr>
        <p:spPr>
          <a:xfrm>
            <a:off x="7967663" y="5229225"/>
            <a:ext cx="2232024" cy="396873"/>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ja-JP" sz="2000" b="0" i="0" u="none" strike="noStrike" cap="none">
                <a:solidFill>
                  <a:srgbClr val="000000"/>
                </a:solidFill>
                <a:latin typeface="Arial"/>
                <a:ea typeface="Arial"/>
                <a:cs typeface="Arial"/>
                <a:sym typeface="Arial"/>
              </a:rPr>
              <a:t>重力レンズ物体</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844550" y="365125"/>
            <a:ext cx="10515599" cy="1325562"/>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spcAft>
                <a:spcPts val="0"/>
              </a:spcAft>
              <a:buClr>
                <a:srgbClr val="404040"/>
              </a:buClr>
              <a:buSzPct val="25000"/>
              <a:buFont typeface="Calibri"/>
              <a:buNone/>
            </a:pPr>
            <a:r>
              <a:rPr lang="ja-JP" sz="4800" b="0" i="0" u="none" strike="noStrike" cap="none">
                <a:solidFill>
                  <a:srgbClr val="404040"/>
                </a:solidFill>
                <a:latin typeface="Calibri"/>
                <a:ea typeface="Calibri"/>
                <a:cs typeface="Calibri"/>
                <a:sym typeface="Calibri"/>
              </a:rPr>
              <a:t>レイトレーシング法</a:t>
            </a:r>
          </a:p>
        </p:txBody>
      </p:sp>
      <p:sp>
        <p:nvSpPr>
          <p:cNvPr id="117" name="Shape 117"/>
          <p:cNvSpPr txBox="1">
            <a:spLocks noGrp="1"/>
          </p:cNvSpPr>
          <p:nvPr>
            <p:ph type="body" idx="1"/>
          </p:nvPr>
        </p:nvSpPr>
        <p:spPr>
          <a:xfrm>
            <a:off x="844550" y="1828800"/>
            <a:ext cx="10515599" cy="4351338"/>
          </a:xfrm>
          <a:prstGeom prst="rect">
            <a:avLst/>
          </a:prstGeom>
          <a:noFill/>
          <a:ln>
            <a:noFill/>
          </a:ln>
        </p:spPr>
        <p:txBody>
          <a:bodyPr lIns="0" tIns="45700" rIns="0" bIns="45700" anchor="t" anchorCtr="0">
            <a:noAutofit/>
          </a:bodyPr>
          <a:lstStyle/>
          <a:p>
            <a:pPr marL="90488" marR="0" lvl="0" indent="-90488" algn="l" rtl="0">
              <a:lnSpc>
                <a:spcPct val="90000"/>
              </a:lnSpc>
              <a:spcBef>
                <a:spcPts val="0"/>
              </a:spcBef>
              <a:spcAft>
                <a:spcPts val="0"/>
              </a:spcAft>
              <a:buClr>
                <a:schemeClr val="accent1"/>
              </a:buClr>
              <a:buSzPct val="100000"/>
              <a:buFont typeface="Calibri"/>
              <a:buChar char=" "/>
            </a:pPr>
            <a:r>
              <a:rPr lang="ja-JP" sz="3600" b="0" i="0" u="none" strike="noStrike" cap="none">
                <a:solidFill>
                  <a:srgbClr val="404040"/>
                </a:solidFill>
                <a:latin typeface="Calibri"/>
                <a:ea typeface="Calibri"/>
                <a:cs typeface="Calibri"/>
                <a:sym typeface="Calibri"/>
              </a:rPr>
              <a:t>●光源から観測者に光を飛ばすのではなく、「観測者からどのような光が見えるか」をシミュレートする手法。</a:t>
            </a:r>
          </a:p>
          <a:p>
            <a:pPr marL="90488" marR="0" lvl="0" indent="-90488" algn="l" rtl="0">
              <a:lnSpc>
                <a:spcPct val="90000"/>
              </a:lnSpc>
              <a:spcBef>
                <a:spcPts val="1400"/>
              </a:spcBef>
              <a:spcAft>
                <a:spcPts val="0"/>
              </a:spcAft>
              <a:buClr>
                <a:schemeClr val="accent1"/>
              </a:buClr>
              <a:buSzPct val="100000"/>
              <a:buFont typeface="Calibri"/>
              <a:buChar char=" "/>
            </a:pPr>
            <a:r>
              <a:rPr lang="ja-JP" sz="3600" b="0" i="0" u="none" strike="noStrike" cap="none">
                <a:solidFill>
                  <a:srgbClr val="404040"/>
                </a:solidFill>
                <a:latin typeface="Calibri"/>
                <a:ea typeface="Calibri"/>
                <a:cs typeface="Calibri"/>
                <a:sym typeface="Calibri"/>
              </a:rPr>
              <a:t>●光源から光を飛ばす手法とは異なり、観測者に届かない光について計算を無視できるため、計算量を減らすことができる。</a:t>
            </a:r>
          </a:p>
        </p:txBody>
      </p:sp>
      <p:pic>
        <p:nvPicPr>
          <p:cNvPr id="118" name="Shape 118"/>
          <p:cNvPicPr preferRelativeResize="0"/>
          <p:nvPr/>
        </p:nvPicPr>
        <p:blipFill rotWithShape="1">
          <a:blip r:embed="rId3">
            <a:alphaModFix/>
          </a:blip>
          <a:srcRect/>
          <a:stretch/>
        </p:blipFill>
        <p:spPr>
          <a:xfrm>
            <a:off x="1082817" y="4970462"/>
            <a:ext cx="9457385" cy="166586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844550" y="365125"/>
            <a:ext cx="10515599" cy="1325562"/>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spcAft>
                <a:spcPts val="0"/>
              </a:spcAft>
              <a:buClr>
                <a:srgbClr val="404040"/>
              </a:buClr>
              <a:buSzPct val="25000"/>
              <a:buFont typeface="Calibri"/>
              <a:buNone/>
            </a:pPr>
            <a:r>
              <a:rPr lang="ja-JP" sz="4800" b="0" i="0" u="none" strike="noStrike" cap="none">
                <a:solidFill>
                  <a:srgbClr val="404040"/>
                </a:solidFill>
                <a:latin typeface="Calibri"/>
                <a:ea typeface="Calibri"/>
                <a:cs typeface="Calibri"/>
                <a:sym typeface="Calibri"/>
              </a:rPr>
              <a:t>重力レンズによる画像の変形</a:t>
            </a:r>
          </a:p>
        </p:txBody>
      </p:sp>
      <p:pic>
        <p:nvPicPr>
          <p:cNvPr id="124" name="Shape 124" descr="hougan"/>
          <p:cNvPicPr preferRelativeResize="0"/>
          <p:nvPr/>
        </p:nvPicPr>
        <p:blipFill rotWithShape="1">
          <a:blip r:embed="rId3">
            <a:alphaModFix/>
          </a:blip>
          <a:srcRect/>
          <a:stretch/>
        </p:blipFill>
        <p:spPr>
          <a:xfrm>
            <a:off x="1438275" y="2520950"/>
            <a:ext cx="4668836" cy="2335213"/>
          </a:xfrm>
          <a:prstGeom prst="rect">
            <a:avLst/>
          </a:prstGeom>
          <a:noFill/>
          <a:ln>
            <a:noFill/>
          </a:ln>
        </p:spPr>
      </p:pic>
      <p:pic>
        <p:nvPicPr>
          <p:cNvPr id="125" name="Shape 125" descr="hougan1"/>
          <p:cNvPicPr preferRelativeResize="0"/>
          <p:nvPr/>
        </p:nvPicPr>
        <p:blipFill rotWithShape="1">
          <a:blip r:embed="rId4">
            <a:alphaModFix/>
          </a:blip>
          <a:srcRect/>
          <a:stretch/>
        </p:blipFill>
        <p:spPr>
          <a:xfrm>
            <a:off x="6419850" y="2557463"/>
            <a:ext cx="4627561" cy="2314575"/>
          </a:xfrm>
          <a:prstGeom prst="rect">
            <a:avLst/>
          </a:prstGeom>
          <a:noFill/>
          <a:ln>
            <a:noFill/>
          </a:ln>
        </p:spPr>
      </p:pic>
      <p:sp>
        <p:nvSpPr>
          <p:cNvPr id="126" name="Shape 126"/>
          <p:cNvSpPr txBox="1"/>
          <p:nvPr/>
        </p:nvSpPr>
        <p:spPr>
          <a:xfrm>
            <a:off x="1068387" y="5051425"/>
            <a:ext cx="10536237" cy="457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a:solidFill>
                <a:srgbClr val="000000"/>
              </a:solidFill>
              <a:latin typeface="Arial"/>
              <a:ea typeface="Arial"/>
              <a:cs typeface="Arial"/>
              <a:sym typeface="Arial"/>
            </a:endParaRPr>
          </a:p>
        </p:txBody>
      </p:sp>
      <p:sp>
        <p:nvSpPr>
          <p:cNvPr id="127" name="Shape 127"/>
          <p:cNvSpPr txBox="1"/>
          <p:nvPr/>
        </p:nvSpPr>
        <p:spPr>
          <a:xfrm>
            <a:off x="992096" y="5390151"/>
            <a:ext cx="9601200" cy="457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ja-JP" sz="2400" b="0" i="0" u="none" strike="noStrike" cap="none">
                <a:solidFill>
                  <a:srgbClr val="000000"/>
                </a:solidFill>
                <a:latin typeface="Arial"/>
                <a:ea typeface="Arial"/>
                <a:cs typeface="Arial"/>
                <a:sym typeface="Arial"/>
              </a:rPr>
              <a:t>　　　            もとの方眼図　　　　　　　　重力レンズがある場合</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839787" y="0"/>
            <a:ext cx="10515599" cy="1325562"/>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spcAft>
                <a:spcPts val="0"/>
              </a:spcAft>
              <a:buClr>
                <a:srgbClr val="404040"/>
              </a:buClr>
              <a:buSzPct val="25000"/>
              <a:buFont typeface="Calibri"/>
              <a:buNone/>
            </a:pPr>
            <a:r>
              <a:rPr lang="ja-JP" sz="4800" b="0" i="0" u="none" strike="noStrike" cap="none">
                <a:solidFill>
                  <a:srgbClr val="404040"/>
                </a:solidFill>
                <a:latin typeface="Calibri"/>
                <a:ea typeface="Calibri"/>
                <a:cs typeface="Calibri"/>
                <a:sym typeface="Calibri"/>
              </a:rPr>
              <a:t>光の明るさの求めかた	</a:t>
            </a:r>
          </a:p>
        </p:txBody>
      </p:sp>
      <p:sp>
        <p:nvSpPr>
          <p:cNvPr id="133" name="Shape 133"/>
          <p:cNvSpPr txBox="1">
            <a:spLocks noGrp="1"/>
          </p:cNvSpPr>
          <p:nvPr>
            <p:ph type="body" idx="1"/>
          </p:nvPr>
        </p:nvSpPr>
        <p:spPr>
          <a:xfrm>
            <a:off x="479425" y="1268412"/>
            <a:ext cx="10515599" cy="4351335"/>
          </a:xfrm>
          <a:prstGeom prst="rect">
            <a:avLst/>
          </a:prstGeom>
          <a:noFill/>
          <a:ln>
            <a:noFill/>
          </a:ln>
        </p:spPr>
        <p:txBody>
          <a:bodyPr lIns="0" tIns="45700" rIns="0" bIns="45700" anchor="t" anchorCtr="0">
            <a:noAutofit/>
          </a:bodyPr>
          <a:lstStyle/>
          <a:p>
            <a:pPr marL="90488" marR="0" lvl="0" indent="-90488" algn="l" rtl="0">
              <a:lnSpc>
                <a:spcPct val="90000"/>
              </a:lnSpc>
              <a:spcBef>
                <a:spcPts val="0"/>
              </a:spcBef>
              <a:spcAft>
                <a:spcPts val="0"/>
              </a:spcAft>
              <a:buClr>
                <a:schemeClr val="accent1"/>
              </a:buClr>
              <a:buSzPct val="100000"/>
              <a:buFont typeface="Calibri"/>
              <a:buChar char=" "/>
            </a:pPr>
            <a:r>
              <a:rPr lang="ja-JP" sz="2800" b="0" i="0" u="none" strike="noStrike" cap="none">
                <a:solidFill>
                  <a:srgbClr val="404040"/>
                </a:solidFill>
                <a:latin typeface="Calibri"/>
                <a:ea typeface="Calibri"/>
                <a:cs typeface="Calibri"/>
                <a:sym typeface="Calibri"/>
              </a:rPr>
              <a:t>●画像のピクセルのうち、４つの隣り合う点のシミュレーション後に作る４角形の面積を計算する。</a:t>
            </a:r>
          </a:p>
          <a:p>
            <a:pPr marL="90488" marR="0" lvl="0" indent="-90488" algn="l" rtl="0">
              <a:lnSpc>
                <a:spcPct val="90000"/>
              </a:lnSpc>
              <a:spcBef>
                <a:spcPts val="1400"/>
              </a:spcBef>
              <a:spcAft>
                <a:spcPts val="0"/>
              </a:spcAft>
              <a:buClr>
                <a:schemeClr val="accent1"/>
              </a:buClr>
              <a:buSzPct val="100000"/>
              <a:buFont typeface="Calibri"/>
              <a:buChar char=" "/>
            </a:pPr>
            <a:r>
              <a:rPr lang="ja-JP" sz="2800" b="0" i="0" u="none" strike="noStrike" cap="none">
                <a:solidFill>
                  <a:srgbClr val="404040"/>
                </a:solidFill>
                <a:latin typeface="Calibri"/>
                <a:ea typeface="Calibri"/>
                <a:cs typeface="Calibri"/>
                <a:sym typeface="Calibri"/>
              </a:rPr>
              <a:t>●この面積が広いなら光が散らばるため暗くなり、狭いなら、小さな面積に光が集中しているとして、明るい。</a:t>
            </a:r>
          </a:p>
          <a:p>
            <a:pPr marL="90488" marR="0" lvl="0" indent="-90488" algn="l" rtl="0">
              <a:lnSpc>
                <a:spcPct val="90000"/>
              </a:lnSpc>
              <a:spcBef>
                <a:spcPts val="1400"/>
              </a:spcBef>
              <a:spcAft>
                <a:spcPts val="0"/>
              </a:spcAft>
              <a:buClr>
                <a:schemeClr val="accent1"/>
              </a:buClr>
              <a:buSzPct val="100000"/>
              <a:buFont typeface="Calibri"/>
              <a:buChar char=" "/>
            </a:pPr>
            <a:r>
              <a:rPr lang="ja-JP" sz="2800" b="0" i="0" u="none" strike="noStrike" cap="none">
                <a:solidFill>
                  <a:srgbClr val="404040"/>
                </a:solidFill>
                <a:latin typeface="Calibri"/>
                <a:ea typeface="Calibri"/>
                <a:cs typeface="Calibri"/>
                <a:sym typeface="Calibri"/>
              </a:rPr>
              <a:t>●ただし、このシミュレーションではレイトレーシング法を用いているため、逆に広いほど広い面積の光が集中しているので明るい。</a:t>
            </a:r>
          </a:p>
        </p:txBody>
      </p:sp>
      <p:pic>
        <p:nvPicPr>
          <p:cNvPr id="134" name="Shape 134" descr="光の明るさの求め方"/>
          <p:cNvPicPr preferRelativeResize="0"/>
          <p:nvPr/>
        </p:nvPicPr>
        <p:blipFill rotWithShape="1">
          <a:blip r:embed="rId3">
            <a:alphaModFix/>
          </a:blip>
          <a:srcRect/>
          <a:stretch/>
        </p:blipFill>
        <p:spPr>
          <a:xfrm>
            <a:off x="766762" y="4002087"/>
            <a:ext cx="7632699" cy="2855912"/>
          </a:xfrm>
          <a:prstGeom prst="rect">
            <a:avLst/>
          </a:prstGeom>
          <a:noFill/>
          <a:ln>
            <a:noFill/>
          </a:ln>
        </p:spPr>
      </p:pic>
    </p:spTree>
  </p:cSld>
  <p:clrMapOvr>
    <a:masterClrMapping/>
  </p:clrMapOvr>
</p:sld>
</file>

<file path=ppt/theme/theme1.xml><?xml version="1.0" encoding="utf-8"?>
<a:theme xmlns:a="http://schemas.openxmlformats.org/drawingml/2006/main" name="HDOfficeLightV0">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547</Words>
  <Application>Microsoft Office PowerPoint</Application>
  <PresentationFormat>ワイド画面</PresentationFormat>
  <Paragraphs>78</Paragraphs>
  <Slides>13</Slides>
  <Notes>13</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13</vt:i4>
      </vt:variant>
    </vt:vector>
  </HeadingPairs>
  <TitlesOfParts>
    <vt:vector size="17" baseType="lpstr">
      <vt:lpstr>Noto Sans Symbols</vt:lpstr>
      <vt:lpstr>Arial</vt:lpstr>
      <vt:lpstr>Calibri</vt:lpstr>
      <vt:lpstr>HDOfficeLightV0</vt:lpstr>
      <vt:lpstr>重力レンズ効果による画像の変形と明るさの変化</vt:lpstr>
      <vt:lpstr>目的</vt:lpstr>
      <vt:lpstr>重力レンズ効果とは  </vt:lpstr>
      <vt:lpstr>ニュートンポテンシャルと擬ニュートンポテンシャルの比較</vt:lpstr>
      <vt:lpstr>実際に動かす光の粒子のモデル </vt:lpstr>
      <vt:lpstr>５つの粒子の軌道の比較</vt:lpstr>
      <vt:lpstr>レイトレーシング法</vt:lpstr>
      <vt:lpstr>重力レンズによる画像の変形</vt:lpstr>
      <vt:lpstr>光の明るさの求めかた </vt:lpstr>
      <vt:lpstr>重力レンズによる画像の明るさの変化</vt:lpstr>
      <vt:lpstr>太陽系外惑星によるマイクロレンズ効果のシミュレーション</vt:lpstr>
      <vt:lpstr>太陽系外惑星によるマイクロレンズ効果の明るさ変化</vt:lpstr>
      <vt:lpstr>結論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重力レンズ効果による画像の変形と明るさの変化</dc:title>
  <cp:lastModifiedBy>Anonymous</cp:lastModifiedBy>
  <cp:revision>1</cp:revision>
  <dcterms:modified xsi:type="dcterms:W3CDTF">2017-02-08T09:07:48Z</dcterms:modified>
</cp:coreProperties>
</file>