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FBA"/>
    <a:srgbClr val="FFC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5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16697-A206-E44A-BE62-2D44A2445C2F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DFD75-CBC3-C641-87E7-CB7E3054A4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2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70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08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184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5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25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3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78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032D1-6055-1548-BD69-095D3213C8A5}" type="datetimeFigureOut">
              <a:rPr kumimoji="1" lang="ja-JP" altLang="en-US" smtClean="0"/>
              <a:t>2019/10/2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716BF-9108-EF49-8386-E52CE6F1B4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60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9755942" y="951617"/>
            <a:ext cx="1287193" cy="1050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0490" y="37837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「天文文化」のロゴマーク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1" y="557828"/>
            <a:ext cx="836886" cy="8368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147" y="724373"/>
            <a:ext cx="836886" cy="83688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33" y="1253176"/>
            <a:ext cx="836886" cy="8368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2066711"/>
            <a:ext cx="836886" cy="83688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75" y="3045460"/>
            <a:ext cx="836886" cy="83688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3990477"/>
            <a:ext cx="836886" cy="83688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04" y="4827363"/>
            <a:ext cx="836886" cy="83688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18" y="5389426"/>
            <a:ext cx="836886" cy="836886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91" y="5512457"/>
            <a:ext cx="836886" cy="83688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64" y="5389426"/>
            <a:ext cx="836886" cy="83688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75" y="4795828"/>
            <a:ext cx="836886" cy="836886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68" y="3990477"/>
            <a:ext cx="836886" cy="83688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52" y="3054539"/>
            <a:ext cx="836886" cy="836886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68" y="2065608"/>
            <a:ext cx="836886" cy="83688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75" y="1253176"/>
            <a:ext cx="836886" cy="83688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64" y="719568"/>
            <a:ext cx="836886" cy="83688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52" y="3051782"/>
            <a:ext cx="842400" cy="84240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45" y="3051782"/>
            <a:ext cx="842400" cy="8424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5" y="3051782"/>
            <a:ext cx="842400" cy="8424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38" y="3051782"/>
            <a:ext cx="842400" cy="84240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1069079"/>
            <a:ext cx="842400" cy="84240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40" y="2050043"/>
            <a:ext cx="842400" cy="8424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40" y="3031007"/>
            <a:ext cx="842400" cy="84240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4011971"/>
            <a:ext cx="842400" cy="842400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4992935"/>
            <a:ext cx="842400" cy="842400"/>
          </a:xfrm>
          <a:prstGeom prst="rect">
            <a:avLst/>
          </a:prstGeom>
        </p:spPr>
      </p:pic>
      <p:cxnSp>
        <p:nvCxnSpPr>
          <p:cNvPr id="3" name="直線矢印コネクタ 2"/>
          <p:cNvCxnSpPr/>
          <p:nvPr/>
        </p:nvCxnSpPr>
        <p:spPr>
          <a:xfrm>
            <a:off x="2722024" y="2408690"/>
            <a:ext cx="531628" cy="56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736165" y="2054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正式な色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7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95" y="552867"/>
            <a:ext cx="841587" cy="841587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36" y="722022"/>
            <a:ext cx="841587" cy="841587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4" y="1250825"/>
            <a:ext cx="841587" cy="84158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2063257"/>
            <a:ext cx="841587" cy="841587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75" y="3045460"/>
            <a:ext cx="841587" cy="841587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3" y="3990477"/>
            <a:ext cx="841587" cy="841587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754" y="4822662"/>
            <a:ext cx="841587" cy="841587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17" y="5384273"/>
            <a:ext cx="841587" cy="841587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90" y="5512256"/>
            <a:ext cx="841587" cy="841587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74" y="5384273"/>
            <a:ext cx="841587" cy="84158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1" y="4795828"/>
            <a:ext cx="841587" cy="841587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7" y="3990477"/>
            <a:ext cx="841587" cy="84158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62" y="3032952"/>
            <a:ext cx="841587" cy="841587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68" y="2063257"/>
            <a:ext cx="841587" cy="841587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248475"/>
            <a:ext cx="841587" cy="841587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13" y="714867"/>
            <a:ext cx="841587" cy="841587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0" y="3032431"/>
            <a:ext cx="842108" cy="84210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61" y="3032431"/>
            <a:ext cx="842108" cy="842108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041" y="3032431"/>
            <a:ext cx="842108" cy="842108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91" y="3032431"/>
            <a:ext cx="842108" cy="84210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30" y="3032431"/>
            <a:ext cx="842108" cy="842108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9755942" y="951617"/>
            <a:ext cx="1287193" cy="10502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26" y="1067259"/>
            <a:ext cx="843613" cy="84361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126" y="2049436"/>
            <a:ext cx="843613" cy="84361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3038733"/>
            <a:ext cx="843613" cy="84361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4010758"/>
            <a:ext cx="843613" cy="843613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39" y="4991722"/>
            <a:ext cx="843613" cy="84361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70490" y="37837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「天文文化」のマーク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722024" y="2408690"/>
            <a:ext cx="531628" cy="567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736165" y="20543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正式な色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487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2184400"/>
            <a:ext cx="2471928" cy="247192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70490" y="3783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オリジナルの色？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98" y="2184400"/>
            <a:ext cx="2471928" cy="247192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02" y="2184400"/>
            <a:ext cx="2471928" cy="24719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302534" y="49831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バイオレッド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35583" y="49831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ブルーバイオレッド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1872" y="49831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/>
              <a:t>バイオレッド（暗）</a:t>
            </a:r>
          </a:p>
        </p:txBody>
      </p:sp>
      <p:sp>
        <p:nvSpPr>
          <p:cNvPr id="5" name="下矢印 4"/>
          <p:cNvSpPr/>
          <p:nvPr/>
        </p:nvSpPr>
        <p:spPr>
          <a:xfrm>
            <a:off x="5846359" y="1438940"/>
            <a:ext cx="483557" cy="5461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63788" y="969970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横山先生の一言でこれ</a:t>
            </a:r>
            <a:r>
              <a:rPr kumimoji="1" lang="ja-JP" altLang="en-US"/>
              <a:t>に決定！！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571313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</Words>
  <Application>Microsoft Macintosh PowerPoint</Application>
  <PresentationFormat>ワイド画面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Yu Gothic</vt:lpstr>
      <vt:lpstr>Yu Gothic Light</vt:lpstr>
      <vt:lpstr>Arial</vt:lpstr>
      <vt:lpstr>ホワイト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User</cp:lastModifiedBy>
  <cp:revision>20</cp:revision>
  <dcterms:created xsi:type="dcterms:W3CDTF">2019-09-02T07:13:42Z</dcterms:created>
  <dcterms:modified xsi:type="dcterms:W3CDTF">2019-10-02T03:10:13Z</dcterms:modified>
</cp:coreProperties>
</file>