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438" r:id="rId2"/>
    <p:sldId id="326" r:id="rId3"/>
    <p:sldId id="296" r:id="rId4"/>
    <p:sldId id="359" r:id="rId5"/>
    <p:sldId id="414" r:id="rId6"/>
    <p:sldId id="415" r:id="rId7"/>
    <p:sldId id="385" r:id="rId8"/>
    <p:sldId id="425" r:id="rId9"/>
    <p:sldId id="424" r:id="rId10"/>
    <p:sldId id="372" r:id="rId11"/>
    <p:sldId id="421" r:id="rId12"/>
    <p:sldId id="422" r:id="rId13"/>
    <p:sldId id="394" r:id="rId14"/>
    <p:sldId id="393" r:id="rId15"/>
    <p:sldId id="423" r:id="rId16"/>
    <p:sldId id="433" r:id="rId17"/>
    <p:sldId id="431" r:id="rId18"/>
    <p:sldId id="432" r:id="rId19"/>
    <p:sldId id="434" r:id="rId20"/>
    <p:sldId id="390" r:id="rId21"/>
    <p:sldId id="395" r:id="rId22"/>
    <p:sldId id="388" r:id="rId23"/>
    <p:sldId id="426" r:id="rId24"/>
    <p:sldId id="419" r:id="rId25"/>
    <p:sldId id="406" r:id="rId26"/>
    <p:sldId id="435" r:id="rId27"/>
    <p:sldId id="411" r:id="rId28"/>
    <p:sldId id="412" r:id="rId29"/>
    <p:sldId id="391" r:id="rId30"/>
    <p:sldId id="396" r:id="rId31"/>
    <p:sldId id="420" r:id="rId32"/>
    <p:sldId id="398" r:id="rId33"/>
    <p:sldId id="400" r:id="rId34"/>
    <p:sldId id="401" r:id="rId35"/>
    <p:sldId id="402" r:id="rId36"/>
    <p:sldId id="387" r:id="rId37"/>
    <p:sldId id="430" r:id="rId38"/>
    <p:sldId id="427" r:id="rId39"/>
    <p:sldId id="429" r:id="rId40"/>
    <p:sldId id="407" r:id="rId41"/>
    <p:sldId id="436" r:id="rId42"/>
    <p:sldId id="403" r:id="rId43"/>
    <p:sldId id="404" r:id="rId44"/>
    <p:sldId id="405" r:id="rId45"/>
    <p:sldId id="409" r:id="rId46"/>
    <p:sldId id="437" r:id="rId47"/>
  </p:sldIdLst>
  <p:sldSz cx="9144000" cy="6858000" type="screen4x3"/>
  <p:notesSz cx="9144000" cy="6858000"/>
  <p:defaultTex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HG丸ｺﾞｼｯｸM-PRO" panose="020F0600000000000000" pitchFamily="34"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HG丸ｺﾞｼｯｸM-PRO" panose="020F0600000000000000" pitchFamily="34"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HG丸ｺﾞｼｯｸM-PRO" panose="020F0600000000000000" pitchFamily="34"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HG丸ｺﾞｼｯｸM-PRO" panose="020F0600000000000000" pitchFamily="34"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HG丸ｺﾞｼｯｸM-PRO" panose="020F0600000000000000" pitchFamily="34"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HG丸ｺﾞｼｯｸM-PRO" panose="020F0600000000000000" pitchFamily="34"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HG丸ｺﾞｼｯｸM-PRO" panose="020F0600000000000000" pitchFamily="34"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HG丸ｺﾞｼｯｸM-PRO" panose="020F0600000000000000" pitchFamily="34"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HG丸ｺﾞｼｯｸM-PRO" panose="020F06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1"/>
    <p:restoredTop sz="93673"/>
  </p:normalViewPr>
  <p:slideViewPr>
    <p:cSldViewPr snapToGrid="0">
      <p:cViewPr varScale="1">
        <p:scale>
          <a:sx n="115" d="100"/>
          <a:sy n="115" d="100"/>
        </p:scale>
        <p:origin x="1264" y="2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0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3BE4611-BA74-C34D-95B2-1F43791B1EB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Arial" charset="0"/>
                <a:ea typeface="HG丸ｺﾞｼｯｸM-PRO" charset="-128"/>
              </a:defRPr>
            </a:lvl1pPr>
          </a:lstStyle>
          <a:p>
            <a:pPr>
              <a:defRPr/>
            </a:pPr>
            <a:endParaRPr lang="ja-JP" altLang="en-US"/>
          </a:p>
        </p:txBody>
      </p:sp>
      <p:sp>
        <p:nvSpPr>
          <p:cNvPr id="3" name="日付プレースホルダー 2">
            <a:extLst>
              <a:ext uri="{FF2B5EF4-FFF2-40B4-BE49-F238E27FC236}">
                <a16:creationId xmlns:a16="http://schemas.microsoft.com/office/drawing/2014/main" id="{CD348F12-A30C-D241-9982-1F6365EC3685}"/>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atin typeface="Arial" charset="0"/>
                <a:ea typeface="HG丸ｺﾞｼｯｸM-PRO" charset="-128"/>
              </a:defRPr>
            </a:lvl1pPr>
          </a:lstStyle>
          <a:p>
            <a:pPr>
              <a:defRPr/>
            </a:pPr>
            <a:fld id="{6E75A3E7-392B-084C-9F90-E1D1CD931BFA}" type="datetimeFigureOut">
              <a:rPr lang="ja-JP" altLang="en-US"/>
              <a:pPr>
                <a:defRPr/>
              </a:pPr>
              <a:t>2025/8/24</a:t>
            </a:fld>
            <a:endParaRPr lang="ja-JP" altLang="en-US"/>
          </a:p>
        </p:txBody>
      </p:sp>
      <p:sp>
        <p:nvSpPr>
          <p:cNvPr id="4" name="フッター プレースホルダー 3">
            <a:extLst>
              <a:ext uri="{FF2B5EF4-FFF2-40B4-BE49-F238E27FC236}">
                <a16:creationId xmlns:a16="http://schemas.microsoft.com/office/drawing/2014/main" id="{5FC20EA2-6A20-944B-AB94-14E8674E99F7}"/>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atin typeface="Arial" charset="0"/>
                <a:ea typeface="HG丸ｺﾞｼｯｸM-PRO"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974CE2AA-77A2-B543-80AC-DC7D5F3C1FC3}"/>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atin typeface="Arial" charset="0"/>
                <a:ea typeface="HG丸ｺﾞｼｯｸM-PRO" charset="-128"/>
              </a:defRPr>
            </a:lvl1pPr>
          </a:lstStyle>
          <a:p>
            <a:pPr>
              <a:defRPr/>
            </a:pPr>
            <a:fld id="{40D4959A-D134-DB4E-9776-D977FB84EC94}"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95AB680-8C12-0945-B1E3-2365F7316C5C}"/>
              </a:ext>
            </a:extLst>
          </p:cNvPr>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50" charset="-128"/>
                <a:cs typeface="+mn-cs"/>
              </a:defRPr>
            </a:lvl1pPr>
          </a:lstStyle>
          <a:p>
            <a:pPr>
              <a:defRPr/>
            </a:pPr>
            <a:endParaRPr lang="en-US" altLang="ja-JP"/>
          </a:p>
        </p:txBody>
      </p:sp>
      <p:sp>
        <p:nvSpPr>
          <p:cNvPr id="89091" name="Rectangle 3">
            <a:extLst>
              <a:ext uri="{FF2B5EF4-FFF2-40B4-BE49-F238E27FC236}">
                <a16:creationId xmlns:a16="http://schemas.microsoft.com/office/drawing/2014/main" id="{25C4961D-3E35-C84C-A05E-9BBC30800C5E}"/>
              </a:ext>
            </a:extLst>
          </p:cNvPr>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cs typeface="+mn-cs"/>
              </a:defRPr>
            </a:lvl1pPr>
          </a:lstStyle>
          <a:p>
            <a:pPr>
              <a:defRPr/>
            </a:pPr>
            <a:endParaRPr lang="en-US" altLang="ja-JP"/>
          </a:p>
        </p:txBody>
      </p:sp>
      <p:sp>
        <p:nvSpPr>
          <p:cNvPr id="2052" name="Rectangle 4">
            <a:extLst>
              <a:ext uri="{FF2B5EF4-FFF2-40B4-BE49-F238E27FC236}">
                <a16:creationId xmlns:a16="http://schemas.microsoft.com/office/drawing/2014/main" id="{79DAF204-3EE2-2044-A5C3-3EF9EC21ACA2}"/>
              </a:ext>
            </a:extLst>
          </p:cNvPr>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a:extLst>
              <a:ext uri="{FF2B5EF4-FFF2-40B4-BE49-F238E27FC236}">
                <a16:creationId xmlns:a16="http://schemas.microsoft.com/office/drawing/2014/main" id="{95EF8B06-CDCC-A84D-AE87-FCE9261D58AE}"/>
              </a:ext>
            </a:extLst>
          </p:cNvPr>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9094" name="Rectangle 6">
            <a:extLst>
              <a:ext uri="{FF2B5EF4-FFF2-40B4-BE49-F238E27FC236}">
                <a16:creationId xmlns:a16="http://schemas.microsoft.com/office/drawing/2014/main" id="{8DE48E0D-F9B8-864C-87BE-164B79D8363D}"/>
              </a:ext>
            </a:extLst>
          </p:cNvPr>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50" charset="-128"/>
                <a:cs typeface="+mn-cs"/>
              </a:defRPr>
            </a:lvl1pPr>
          </a:lstStyle>
          <a:p>
            <a:pPr>
              <a:defRPr/>
            </a:pPr>
            <a:endParaRPr lang="en-US" altLang="ja-JP"/>
          </a:p>
        </p:txBody>
      </p:sp>
      <p:sp>
        <p:nvSpPr>
          <p:cNvPr id="89095" name="Rectangle 7">
            <a:extLst>
              <a:ext uri="{FF2B5EF4-FFF2-40B4-BE49-F238E27FC236}">
                <a16:creationId xmlns:a16="http://schemas.microsoft.com/office/drawing/2014/main" id="{74D2F4C7-075C-DA44-8153-A75B9505DA90}"/>
              </a:ext>
            </a:extLst>
          </p:cNvPr>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FE1229EF-A1BA-FF44-A9E3-527733BA129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8916E052-F87B-A84B-9283-CBE03FD6F6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8257473C-B5AA-D244-95E2-3D1BB05CBC5F}" type="slidenum">
              <a:rPr lang="en-US" altLang="ja-JP" sz="1200" smtClean="0">
                <a:ea typeface="ＭＳ Ｐゴシック" panose="020B0600070205080204" pitchFamily="34" charset="-128"/>
              </a:rPr>
              <a:pPr/>
              <a:t>1</a:t>
            </a:fld>
            <a:endParaRPr lang="en-US" altLang="ja-JP" sz="1200">
              <a:ea typeface="ＭＳ Ｐゴシック" panose="020B0600070205080204" pitchFamily="34" charset="-128"/>
            </a:endParaRPr>
          </a:p>
        </p:txBody>
      </p:sp>
      <p:sp>
        <p:nvSpPr>
          <p:cNvPr id="5122" name="Rectangle 2">
            <a:extLst>
              <a:ext uri="{FF2B5EF4-FFF2-40B4-BE49-F238E27FC236}">
                <a16:creationId xmlns:a16="http://schemas.microsoft.com/office/drawing/2014/main" id="{22D81F3F-DB25-0142-8331-DE5B2237AA39}"/>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CD4AD8A5-80D4-AA4B-9CD9-45863C85A4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ED8ACFE-359C-6A4D-B738-62E56A9346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36378A0A-604A-2843-B118-80A6E1A345F5}" type="slidenum">
              <a:rPr lang="en-US" altLang="ja-JP" sz="1200" smtClean="0">
                <a:ea typeface="ＭＳ Ｐゴシック" panose="020B0600070205080204" pitchFamily="34" charset="-128"/>
              </a:rPr>
              <a:pPr/>
              <a:t>12</a:t>
            </a:fld>
            <a:endParaRPr lang="en-US" altLang="ja-JP" sz="1200">
              <a:ea typeface="ＭＳ Ｐゴシック" panose="020B0600070205080204" pitchFamily="34" charset="-128"/>
            </a:endParaRPr>
          </a:p>
        </p:txBody>
      </p:sp>
      <p:sp>
        <p:nvSpPr>
          <p:cNvPr id="22530" name="Rectangle 2">
            <a:extLst>
              <a:ext uri="{FF2B5EF4-FFF2-40B4-BE49-F238E27FC236}">
                <a16:creationId xmlns:a16="http://schemas.microsoft.com/office/drawing/2014/main" id="{1F643763-71D8-8F42-9621-281A1CEE056C}"/>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3E738EB-29E5-5444-9EEB-1A2B0E0C7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449914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FE1229EF-A1BA-FF44-A9E3-527733BA1299}" type="slidenum">
              <a:rPr lang="en-US" altLang="ja-JP" smtClean="0"/>
              <a:pPr>
                <a:defRPr/>
              </a:pPr>
              <a:t>15</a:t>
            </a:fld>
            <a:endParaRPr lang="en-US" altLang="ja-JP"/>
          </a:p>
        </p:txBody>
      </p:sp>
    </p:spTree>
    <p:extLst>
      <p:ext uri="{BB962C8B-B14F-4D97-AF65-F5344CB8AC3E}">
        <p14:creationId xmlns:p14="http://schemas.microsoft.com/office/powerpoint/2010/main" val="275005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FE1229EF-A1BA-FF44-A9E3-527733BA1299}" type="slidenum">
              <a:rPr lang="en-US" altLang="ja-JP" smtClean="0"/>
              <a:pPr>
                <a:defRPr/>
              </a:pPr>
              <a:t>16</a:t>
            </a:fld>
            <a:endParaRPr lang="en-US" altLang="ja-JP"/>
          </a:p>
        </p:txBody>
      </p:sp>
    </p:spTree>
    <p:extLst>
      <p:ext uri="{BB962C8B-B14F-4D97-AF65-F5344CB8AC3E}">
        <p14:creationId xmlns:p14="http://schemas.microsoft.com/office/powerpoint/2010/main" val="353036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中身をとりだしてみるとこんな部品から成り立っていることがわかいｒます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pPr>
              <a:defRPr/>
            </a:pPr>
            <a:fld id="{FE1229EF-A1BA-FF44-A9E3-527733BA1299}" type="slidenum">
              <a:rPr lang="en-US" altLang="ja-JP" smtClean="0"/>
              <a:pPr>
                <a:defRPr/>
              </a:pPr>
              <a:t>19</a:t>
            </a:fld>
            <a:endParaRPr lang="en-US" altLang="ja-JP"/>
          </a:p>
        </p:txBody>
      </p:sp>
    </p:spTree>
    <p:extLst>
      <p:ext uri="{BB962C8B-B14F-4D97-AF65-F5344CB8AC3E}">
        <p14:creationId xmlns:p14="http://schemas.microsoft.com/office/powerpoint/2010/main" val="110360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74F6ECA5-05D1-E64E-83FD-6820350A3CA2}" type="slidenum">
              <a:rPr lang="en-US" altLang="ja-JP" smtClean="0"/>
              <a:pPr>
                <a:defRPr/>
              </a:pPr>
              <a:t>22</a:t>
            </a:fld>
            <a:endParaRPr lang="en-US" altLang="ja-JP"/>
          </a:p>
        </p:txBody>
      </p:sp>
    </p:spTree>
    <p:extLst>
      <p:ext uri="{BB962C8B-B14F-4D97-AF65-F5344CB8AC3E}">
        <p14:creationId xmlns:p14="http://schemas.microsoft.com/office/powerpoint/2010/main" val="3626044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5D6ABE01-1D63-6949-AFD8-8A9508FEE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8125EC93-C8A5-E84D-8B4C-892608161319}" type="slidenum">
              <a:rPr lang="en-US" altLang="ja-JP" sz="1200" smtClean="0">
                <a:ea typeface="ＭＳ Ｐゴシック" panose="020B0600070205080204" pitchFamily="34" charset="-128"/>
              </a:rPr>
              <a:pPr/>
              <a:t>23</a:t>
            </a:fld>
            <a:endParaRPr lang="en-US" altLang="ja-JP" sz="1200">
              <a:ea typeface="ＭＳ Ｐゴシック" panose="020B0600070205080204" pitchFamily="34" charset="-128"/>
            </a:endParaRPr>
          </a:p>
        </p:txBody>
      </p:sp>
      <p:sp>
        <p:nvSpPr>
          <p:cNvPr id="14338" name="Rectangle 2">
            <a:extLst>
              <a:ext uri="{FF2B5EF4-FFF2-40B4-BE49-F238E27FC236}">
                <a16:creationId xmlns:a16="http://schemas.microsoft.com/office/drawing/2014/main" id="{44F065CA-AA95-3946-8E23-66D1A2C80EA9}"/>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B9892F99-2268-104F-A9D7-08E189DEE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1706520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8F1E5D74-A970-2946-B94F-FB64F7867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D4F57325-92EC-D349-8CAC-06869507E33C}" type="slidenum">
              <a:rPr lang="en-US" altLang="ja-JP" sz="1200" smtClean="0">
                <a:ea typeface="ＭＳ Ｐゴシック" panose="020B0600070205080204" pitchFamily="34" charset="-128"/>
              </a:rPr>
              <a:pPr/>
              <a:t>25</a:t>
            </a:fld>
            <a:endParaRPr lang="en-US" altLang="ja-JP" sz="1200">
              <a:ea typeface="ＭＳ Ｐゴシック" panose="020B0600070205080204" pitchFamily="34" charset="-128"/>
            </a:endParaRPr>
          </a:p>
        </p:txBody>
      </p:sp>
      <p:sp>
        <p:nvSpPr>
          <p:cNvPr id="32770" name="Rectangle 2">
            <a:extLst>
              <a:ext uri="{FF2B5EF4-FFF2-40B4-BE49-F238E27FC236}">
                <a16:creationId xmlns:a16="http://schemas.microsoft.com/office/drawing/2014/main" id="{7EC6F72A-704A-534A-ABE7-A0B3D32F6408}"/>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8F98720A-1A8E-F74B-BAEA-3B14DEFF3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8F1E5D74-A970-2946-B94F-FB64F7867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D4F57325-92EC-D349-8CAC-06869507E33C}" type="slidenum">
              <a:rPr lang="en-US" altLang="ja-JP" sz="1200" smtClean="0">
                <a:ea typeface="ＭＳ Ｐゴシック" panose="020B0600070205080204" pitchFamily="34" charset="-128"/>
              </a:rPr>
              <a:pPr/>
              <a:t>26</a:t>
            </a:fld>
            <a:endParaRPr lang="en-US" altLang="ja-JP" sz="1200">
              <a:ea typeface="ＭＳ Ｐゴシック" panose="020B0600070205080204" pitchFamily="34" charset="-128"/>
            </a:endParaRPr>
          </a:p>
        </p:txBody>
      </p:sp>
      <p:sp>
        <p:nvSpPr>
          <p:cNvPr id="32770" name="Rectangle 2">
            <a:extLst>
              <a:ext uri="{FF2B5EF4-FFF2-40B4-BE49-F238E27FC236}">
                <a16:creationId xmlns:a16="http://schemas.microsoft.com/office/drawing/2014/main" id="{7EC6F72A-704A-534A-ABE7-A0B3D32F6408}"/>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8F98720A-1A8E-F74B-BAEA-3B14DEFF3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3600319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74F6ECA5-05D1-E64E-83FD-6820350A3CA2}" type="slidenum">
              <a:rPr lang="en-US" altLang="ja-JP" smtClean="0"/>
              <a:pPr>
                <a:defRPr/>
              </a:pPr>
              <a:t>37</a:t>
            </a:fld>
            <a:endParaRPr lang="en-US" altLang="ja-JP"/>
          </a:p>
        </p:txBody>
      </p:sp>
    </p:spTree>
    <p:extLst>
      <p:ext uri="{BB962C8B-B14F-4D97-AF65-F5344CB8AC3E}">
        <p14:creationId xmlns:p14="http://schemas.microsoft.com/office/powerpoint/2010/main" val="134507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5D6ABE01-1D63-6949-AFD8-8A9508FEE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8125EC93-C8A5-E84D-8B4C-892608161319}" type="slidenum">
              <a:rPr lang="en-US" altLang="ja-JP" sz="1200" smtClean="0">
                <a:ea typeface="ＭＳ Ｐゴシック" panose="020B0600070205080204" pitchFamily="34" charset="-128"/>
              </a:rPr>
              <a:pPr/>
              <a:t>38</a:t>
            </a:fld>
            <a:endParaRPr lang="en-US" altLang="ja-JP" sz="1200">
              <a:ea typeface="ＭＳ Ｐゴシック" panose="020B0600070205080204" pitchFamily="34" charset="-128"/>
            </a:endParaRPr>
          </a:p>
        </p:txBody>
      </p:sp>
      <p:sp>
        <p:nvSpPr>
          <p:cNvPr id="14338" name="Rectangle 2">
            <a:extLst>
              <a:ext uri="{FF2B5EF4-FFF2-40B4-BE49-F238E27FC236}">
                <a16:creationId xmlns:a16="http://schemas.microsoft.com/office/drawing/2014/main" id="{44F065CA-AA95-3946-8E23-66D1A2C80EA9}"/>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B9892F99-2268-104F-A9D7-08E189DEE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196295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59FE8106-29EA-5B4D-AFF6-727CF970F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F0B4DC81-AD32-6342-8EB7-B34E4FEA721F}" type="slidenum">
              <a:rPr lang="en-US" altLang="ja-JP" sz="1200" smtClean="0">
                <a:ea typeface="ＭＳ Ｐゴシック" panose="020B0600070205080204" pitchFamily="34" charset="-128"/>
              </a:rPr>
              <a:pPr/>
              <a:t>2</a:t>
            </a:fld>
            <a:endParaRPr lang="en-US" altLang="ja-JP" sz="1200">
              <a:ea typeface="ＭＳ Ｐゴシック" panose="020B0600070205080204" pitchFamily="34" charset="-128"/>
            </a:endParaRPr>
          </a:p>
        </p:txBody>
      </p:sp>
      <p:sp>
        <p:nvSpPr>
          <p:cNvPr id="14338" name="Rectangle 2">
            <a:extLst>
              <a:ext uri="{FF2B5EF4-FFF2-40B4-BE49-F238E27FC236}">
                <a16:creationId xmlns:a16="http://schemas.microsoft.com/office/drawing/2014/main" id="{48E62423-E595-2C4D-B48D-89C73BDCB3A7}"/>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1BAC8A6B-A46A-B24A-B0D2-D93DF3655D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2265824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CA455B0A-7F43-3246-A4D6-A9E63FEFAE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793745F6-F89F-3248-B9A0-76C530E5A38F}" type="slidenum">
              <a:rPr lang="en-US" altLang="ja-JP" sz="1200" smtClean="0">
                <a:ea typeface="ＭＳ Ｐゴシック" panose="020B0600070205080204" pitchFamily="34" charset="-128"/>
              </a:rPr>
              <a:pPr/>
              <a:t>40</a:t>
            </a:fld>
            <a:endParaRPr lang="en-US" altLang="ja-JP" sz="1200">
              <a:ea typeface="ＭＳ Ｐゴシック" panose="020B0600070205080204" pitchFamily="34" charset="-128"/>
            </a:endParaRPr>
          </a:p>
        </p:txBody>
      </p:sp>
      <p:sp>
        <p:nvSpPr>
          <p:cNvPr id="45058" name="Rectangle 2">
            <a:extLst>
              <a:ext uri="{FF2B5EF4-FFF2-40B4-BE49-F238E27FC236}">
                <a16:creationId xmlns:a16="http://schemas.microsoft.com/office/drawing/2014/main" id="{E70134FB-E500-A14A-91F4-98F8F3963ADE}"/>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306AA8BA-3212-C143-A186-BEAE609DF2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CA455B0A-7F43-3246-A4D6-A9E63FEFAE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793745F6-F89F-3248-B9A0-76C530E5A38F}" type="slidenum">
              <a:rPr lang="en-US" altLang="ja-JP" sz="1200" smtClean="0">
                <a:ea typeface="ＭＳ Ｐゴシック" panose="020B0600070205080204" pitchFamily="34" charset="-128"/>
              </a:rPr>
              <a:pPr/>
              <a:t>41</a:t>
            </a:fld>
            <a:endParaRPr lang="en-US" altLang="ja-JP" sz="1200">
              <a:ea typeface="ＭＳ Ｐゴシック" panose="020B0600070205080204" pitchFamily="34" charset="-128"/>
            </a:endParaRPr>
          </a:p>
        </p:txBody>
      </p:sp>
      <p:sp>
        <p:nvSpPr>
          <p:cNvPr id="45058" name="Rectangle 2">
            <a:extLst>
              <a:ext uri="{FF2B5EF4-FFF2-40B4-BE49-F238E27FC236}">
                <a16:creationId xmlns:a16="http://schemas.microsoft.com/office/drawing/2014/main" id="{E70134FB-E500-A14A-91F4-98F8F3963ADE}"/>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306AA8BA-3212-C143-A186-BEAE609DF2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3670742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FE1229EF-A1BA-FF44-A9E3-527733BA1299}" type="slidenum">
              <a:rPr lang="en-US" altLang="ja-JP" smtClean="0"/>
              <a:pPr>
                <a:defRPr/>
              </a:pPr>
              <a:t>43</a:t>
            </a:fld>
            <a:endParaRPr lang="en-US" altLang="ja-JP"/>
          </a:p>
        </p:txBody>
      </p:sp>
    </p:spTree>
    <p:extLst>
      <p:ext uri="{BB962C8B-B14F-4D97-AF65-F5344CB8AC3E}">
        <p14:creationId xmlns:p14="http://schemas.microsoft.com/office/powerpoint/2010/main" val="3981536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5D6ABE01-1D63-6949-AFD8-8A9508FEE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8125EC93-C8A5-E84D-8B4C-892608161319}" type="slidenum">
              <a:rPr lang="en-US" altLang="ja-JP" sz="1200" smtClean="0">
                <a:ea typeface="ＭＳ Ｐゴシック" panose="020B0600070205080204" pitchFamily="34" charset="-128"/>
              </a:rPr>
              <a:pPr/>
              <a:t>46</a:t>
            </a:fld>
            <a:endParaRPr lang="en-US" altLang="ja-JP" sz="1200">
              <a:ea typeface="ＭＳ Ｐゴシック" panose="020B0600070205080204" pitchFamily="34" charset="-128"/>
            </a:endParaRPr>
          </a:p>
        </p:txBody>
      </p:sp>
      <p:sp>
        <p:nvSpPr>
          <p:cNvPr id="14338" name="Rectangle 2">
            <a:extLst>
              <a:ext uri="{FF2B5EF4-FFF2-40B4-BE49-F238E27FC236}">
                <a16:creationId xmlns:a16="http://schemas.microsoft.com/office/drawing/2014/main" id="{44F065CA-AA95-3946-8E23-66D1A2C80EA9}"/>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B9892F99-2268-104F-A9D7-08E189DEE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428125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04AF80D-EE32-3643-849C-28D884FDF4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8802C055-EDEA-AD46-989E-5BE0A3A12355}" type="slidenum">
              <a:rPr lang="en-US" altLang="ja-JP" sz="1200" smtClean="0">
                <a:ea typeface="ＭＳ Ｐゴシック" panose="020B0600070205080204" pitchFamily="34" charset="-128"/>
              </a:rPr>
              <a:pPr/>
              <a:t>3</a:t>
            </a:fld>
            <a:endParaRPr lang="en-US" altLang="ja-JP" sz="1200">
              <a:ea typeface="ＭＳ Ｐゴシック" panose="020B0600070205080204" pitchFamily="34" charset="-128"/>
            </a:endParaRPr>
          </a:p>
        </p:txBody>
      </p:sp>
      <p:sp>
        <p:nvSpPr>
          <p:cNvPr id="16386" name="Rectangle 2">
            <a:extLst>
              <a:ext uri="{FF2B5EF4-FFF2-40B4-BE49-F238E27FC236}">
                <a16:creationId xmlns:a16="http://schemas.microsoft.com/office/drawing/2014/main" id="{2D17BAD3-D40F-DD47-A17C-C5C045092AAD}"/>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42E3FA8F-098C-FA4B-9574-1FB2850E18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138141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DA27597E-7F45-164E-8461-29B57A8CC2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C9A1FDE4-FB46-1442-BE69-2224C4A596A9}" type="slidenum">
              <a:rPr lang="en-US" altLang="ja-JP" sz="1200" smtClean="0">
                <a:ea typeface="ＭＳ Ｐゴシック" panose="020B0600070205080204" pitchFamily="34" charset="-128"/>
              </a:rPr>
              <a:pPr/>
              <a:t>4</a:t>
            </a:fld>
            <a:endParaRPr lang="en-US" altLang="ja-JP" sz="1200">
              <a:ea typeface="ＭＳ Ｐゴシック" panose="020B0600070205080204" pitchFamily="34" charset="-128"/>
            </a:endParaRPr>
          </a:p>
        </p:txBody>
      </p:sp>
      <p:sp>
        <p:nvSpPr>
          <p:cNvPr id="34818" name="Rectangle 2">
            <a:extLst>
              <a:ext uri="{FF2B5EF4-FFF2-40B4-BE49-F238E27FC236}">
                <a16:creationId xmlns:a16="http://schemas.microsoft.com/office/drawing/2014/main" id="{37376527-EC14-B946-AF9D-1B80F4BC446D}"/>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54D2C2CD-AC2B-9C42-A188-7B70997132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1667178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157D96F2-DD25-9640-AAAA-BD2F04CB8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8EBE6A41-A4A4-884D-A1AB-6F1A0E3F3912}" type="slidenum">
              <a:rPr lang="en-US" altLang="ja-JP" sz="1200" smtClean="0">
                <a:ea typeface="ＭＳ Ｐゴシック" panose="020B0600070205080204" pitchFamily="34" charset="-128"/>
              </a:rPr>
              <a:pPr/>
              <a:t>5</a:t>
            </a:fld>
            <a:endParaRPr lang="en-US" altLang="ja-JP" sz="1200">
              <a:ea typeface="ＭＳ Ｐゴシック" panose="020B0600070205080204" pitchFamily="34" charset="-128"/>
            </a:endParaRPr>
          </a:p>
        </p:txBody>
      </p:sp>
      <p:sp>
        <p:nvSpPr>
          <p:cNvPr id="7170" name="Rectangle 2">
            <a:extLst>
              <a:ext uri="{FF2B5EF4-FFF2-40B4-BE49-F238E27FC236}">
                <a16:creationId xmlns:a16="http://schemas.microsoft.com/office/drawing/2014/main" id="{4EC27E6D-4281-FA44-8B2E-1C2BC4FEACDF}"/>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50E05DA5-A564-934F-BEA9-AAC8E3B884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5D6ABE01-1D63-6949-AFD8-8A9508FEE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8125EC93-C8A5-E84D-8B4C-892608161319}" type="slidenum">
              <a:rPr lang="en-US" altLang="ja-JP" sz="1200" smtClean="0">
                <a:ea typeface="ＭＳ Ｐゴシック" panose="020B0600070205080204" pitchFamily="34" charset="-128"/>
              </a:rPr>
              <a:pPr/>
              <a:t>7</a:t>
            </a:fld>
            <a:endParaRPr lang="en-US" altLang="ja-JP" sz="1200">
              <a:ea typeface="ＭＳ Ｐゴシック" panose="020B0600070205080204" pitchFamily="34" charset="-128"/>
            </a:endParaRPr>
          </a:p>
        </p:txBody>
      </p:sp>
      <p:sp>
        <p:nvSpPr>
          <p:cNvPr id="14338" name="Rectangle 2">
            <a:extLst>
              <a:ext uri="{FF2B5EF4-FFF2-40B4-BE49-F238E27FC236}">
                <a16:creationId xmlns:a16="http://schemas.microsoft.com/office/drawing/2014/main" id="{44F065CA-AA95-3946-8E23-66D1A2C80EA9}"/>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B9892F99-2268-104F-A9D7-08E189DEE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5D6ABE01-1D63-6949-AFD8-8A9508FEE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8125EC93-C8A5-E84D-8B4C-892608161319}" type="slidenum">
              <a:rPr lang="en-US" altLang="ja-JP" sz="1200" smtClean="0">
                <a:ea typeface="ＭＳ Ｐゴシック" panose="020B0600070205080204" pitchFamily="34" charset="-128"/>
              </a:rPr>
              <a:pPr/>
              <a:t>8</a:t>
            </a:fld>
            <a:endParaRPr lang="en-US" altLang="ja-JP" sz="1200">
              <a:ea typeface="ＭＳ Ｐゴシック" panose="020B0600070205080204" pitchFamily="34" charset="-128"/>
            </a:endParaRPr>
          </a:p>
        </p:txBody>
      </p:sp>
      <p:sp>
        <p:nvSpPr>
          <p:cNvPr id="14338" name="Rectangle 2">
            <a:extLst>
              <a:ext uri="{FF2B5EF4-FFF2-40B4-BE49-F238E27FC236}">
                <a16:creationId xmlns:a16="http://schemas.microsoft.com/office/drawing/2014/main" id="{44F065CA-AA95-3946-8E23-66D1A2C80EA9}"/>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B9892F99-2268-104F-A9D7-08E189DEE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301801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ED8ACFE-359C-6A4D-B738-62E56A9346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36378A0A-604A-2843-B118-80A6E1A345F5}" type="slidenum">
              <a:rPr lang="en-US" altLang="ja-JP" sz="1200" smtClean="0">
                <a:ea typeface="ＭＳ Ｐゴシック" panose="020B0600070205080204" pitchFamily="34" charset="-128"/>
              </a:rPr>
              <a:pPr/>
              <a:t>10</a:t>
            </a:fld>
            <a:endParaRPr lang="en-US" altLang="ja-JP" sz="1200">
              <a:ea typeface="ＭＳ Ｐゴシック" panose="020B0600070205080204" pitchFamily="34" charset="-128"/>
            </a:endParaRPr>
          </a:p>
        </p:txBody>
      </p:sp>
      <p:sp>
        <p:nvSpPr>
          <p:cNvPr id="22530" name="Rectangle 2">
            <a:extLst>
              <a:ext uri="{FF2B5EF4-FFF2-40B4-BE49-F238E27FC236}">
                <a16:creationId xmlns:a16="http://schemas.microsoft.com/office/drawing/2014/main" id="{1F643763-71D8-8F42-9621-281A1CEE056C}"/>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3E738EB-29E5-5444-9EEB-1A2B0E0C7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ED8ACFE-359C-6A4D-B738-62E56A9346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fld id="{36378A0A-604A-2843-B118-80A6E1A345F5}" type="slidenum">
              <a:rPr lang="en-US" altLang="ja-JP" sz="1200" smtClean="0">
                <a:ea typeface="ＭＳ Ｐゴシック" panose="020B0600070205080204" pitchFamily="34" charset="-128"/>
              </a:rPr>
              <a:pPr/>
              <a:t>11</a:t>
            </a:fld>
            <a:endParaRPr lang="en-US" altLang="ja-JP" sz="1200">
              <a:ea typeface="ＭＳ Ｐゴシック" panose="020B0600070205080204" pitchFamily="34" charset="-128"/>
            </a:endParaRPr>
          </a:p>
        </p:txBody>
      </p:sp>
      <p:sp>
        <p:nvSpPr>
          <p:cNvPr id="22530" name="Rectangle 2">
            <a:extLst>
              <a:ext uri="{FF2B5EF4-FFF2-40B4-BE49-F238E27FC236}">
                <a16:creationId xmlns:a16="http://schemas.microsoft.com/office/drawing/2014/main" id="{1F643763-71D8-8F42-9621-281A1CEE056C}"/>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3E738EB-29E5-5444-9EEB-1A2B0E0C7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74386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238366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893956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57932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89484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20182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89662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04813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Tree>
    <p:extLst>
      <p:ext uri="{BB962C8B-B14F-4D97-AF65-F5344CB8AC3E}">
        <p14:creationId xmlns:p14="http://schemas.microsoft.com/office/powerpoint/2010/main" val="12613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0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253234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242483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97742CE2-1F8F-374F-84C7-5A11DE178032}"/>
              </a:ext>
            </a:extLst>
          </p:cNvPr>
          <p:cNvSpPr>
            <a:spLocks noChangeArrowheads="1"/>
          </p:cNvSpPr>
          <p:nvPr userDrawn="1"/>
        </p:nvSpPr>
        <p:spPr bwMode="auto">
          <a:xfrm rot="10800000">
            <a:off x="0" y="6573838"/>
            <a:ext cx="9144000" cy="284162"/>
          </a:xfrm>
          <a:prstGeom prst="rect">
            <a:avLst/>
          </a:prstGeom>
          <a:gradFill flip="none" rotWithShape="1">
            <a:gsLst>
              <a:gs pos="0">
                <a:srgbClr val="002060"/>
              </a:gs>
              <a:gs pos="50000">
                <a:schemeClr val="bg1">
                  <a:shade val="67500"/>
                  <a:satMod val="115000"/>
                </a:schemeClr>
              </a:gs>
              <a:gs pos="100000">
                <a:schemeClr val="bg1">
                  <a:shade val="100000"/>
                  <a:satMod val="115000"/>
                </a:schemeClr>
              </a:gs>
            </a:gsLst>
            <a:lin ang="0" scaled="1"/>
            <a:tileRect/>
          </a:gradFill>
          <a:ln w="9525">
            <a:noFill/>
            <a:miter lim="800000"/>
            <a:headEnd/>
            <a:tailEnd/>
          </a:ln>
        </p:spPr>
        <p:txBody>
          <a:bodyPr wrap="none" anchor="ctr"/>
          <a:lstStyle/>
          <a:p>
            <a:pPr eaLnBrk="1" fontAlgn="auto" hangingPunct="1">
              <a:spcBef>
                <a:spcPts val="0"/>
              </a:spcBef>
              <a:spcAft>
                <a:spcPts val="0"/>
              </a:spcAft>
              <a:defRPr/>
            </a:pPr>
            <a:endParaRPr lang="ja-JP" altLang="en-US">
              <a:latin typeface="+mn-lt"/>
              <a:ea typeface="HG丸ｺﾞｼｯｸM-PRO" pitchFamily="49" charset="-128"/>
            </a:endParaRPr>
          </a:p>
        </p:txBody>
      </p:sp>
      <p:sp>
        <p:nvSpPr>
          <p:cNvPr id="13" name="Rectangle 7">
            <a:extLst>
              <a:ext uri="{FF2B5EF4-FFF2-40B4-BE49-F238E27FC236}">
                <a16:creationId xmlns:a16="http://schemas.microsoft.com/office/drawing/2014/main" id="{27896ADE-14B4-134D-B296-E40D401541D3}"/>
              </a:ext>
            </a:extLst>
          </p:cNvPr>
          <p:cNvSpPr>
            <a:spLocks noChangeArrowheads="1"/>
          </p:cNvSpPr>
          <p:nvPr userDrawn="1"/>
        </p:nvSpPr>
        <p:spPr bwMode="auto">
          <a:xfrm>
            <a:off x="0" y="0"/>
            <a:ext cx="9144000" cy="284163"/>
          </a:xfrm>
          <a:prstGeom prst="rect">
            <a:avLst/>
          </a:prstGeom>
          <a:gradFill flip="none" rotWithShape="1">
            <a:gsLst>
              <a:gs pos="0">
                <a:srgbClr val="002060"/>
              </a:gs>
              <a:gs pos="50000">
                <a:schemeClr val="bg1">
                  <a:shade val="67500"/>
                  <a:satMod val="115000"/>
                </a:schemeClr>
              </a:gs>
              <a:gs pos="100000">
                <a:schemeClr val="bg1">
                  <a:shade val="100000"/>
                  <a:satMod val="115000"/>
                </a:schemeClr>
              </a:gs>
            </a:gsLst>
            <a:lin ang="0" scaled="1"/>
            <a:tileRect/>
          </a:gradFill>
          <a:ln w="9525">
            <a:noFill/>
            <a:miter lim="800000"/>
            <a:headEnd/>
            <a:tailEnd/>
          </a:ln>
        </p:spPr>
        <p:txBody>
          <a:bodyPr wrap="none" anchor="ctr"/>
          <a:lstStyle/>
          <a:p>
            <a:pPr eaLnBrk="1" fontAlgn="auto" hangingPunct="1">
              <a:spcBef>
                <a:spcPts val="0"/>
              </a:spcBef>
              <a:spcAft>
                <a:spcPts val="0"/>
              </a:spcAft>
              <a:defRPr/>
            </a:pPr>
            <a:endParaRPr lang="ja-JP" altLang="en-US">
              <a:latin typeface="+mn-lt"/>
              <a:ea typeface="HG丸ｺﾞｼｯｸM-PRO" pitchFamily="49" charset="-128"/>
            </a:endParaRPr>
          </a:p>
        </p:txBody>
      </p:sp>
      <p:sp>
        <p:nvSpPr>
          <p:cNvPr id="2" name="Text Box 10">
            <a:extLst>
              <a:ext uri="{FF2B5EF4-FFF2-40B4-BE49-F238E27FC236}">
                <a16:creationId xmlns:a16="http://schemas.microsoft.com/office/drawing/2014/main" id="{AB9F3CF0-0AF5-9282-6535-02038300B045}"/>
              </a:ext>
            </a:extLst>
          </p:cNvPr>
          <p:cNvSpPr txBox="1">
            <a:spLocks noChangeArrowheads="1"/>
          </p:cNvSpPr>
          <p:nvPr userDrawn="1"/>
        </p:nvSpPr>
        <p:spPr bwMode="auto">
          <a:xfrm>
            <a:off x="1172844" y="6552248"/>
            <a:ext cx="3549650" cy="366713"/>
          </a:xfrm>
          <a:prstGeom prst="rect">
            <a:avLst/>
          </a:prstGeom>
          <a:noFill/>
          <a:ln>
            <a:noFill/>
          </a:ln>
          <a:extLst>
            <a:ext uri="{909E8E84-426E-40dd-AFC4-6F175D3DCCD1}"/>
            <a:ext uri="{91240B29-F687-4f45-9708-019B960494DF}"/>
          </a:extLst>
        </p:spPr>
        <p:txBody>
          <a:bodyPr>
            <a:spAutoFit/>
          </a:bodyPr>
          <a:lstStyle>
            <a:lvl1pPr>
              <a:defRPr kumimoji="1" sz="2400">
                <a:solidFill>
                  <a:schemeClr val="tx1"/>
                </a:solidFill>
                <a:latin typeface="Arial" charset="0"/>
                <a:ea typeface="HG丸ｺﾞｼｯｸM-PRO" charset="0"/>
                <a:cs typeface="HG丸ｺﾞｼｯｸM-PRO" charset="0"/>
              </a:defRPr>
            </a:lvl1pPr>
            <a:lvl2pPr marL="742950" indent="-285750">
              <a:defRPr kumimoji="1" sz="2400">
                <a:solidFill>
                  <a:schemeClr val="tx1"/>
                </a:solidFill>
                <a:latin typeface="Arial" charset="0"/>
                <a:ea typeface="HG丸ｺﾞｼｯｸM-PRO" charset="0"/>
                <a:cs typeface="HG丸ｺﾞｼｯｸM-PRO" charset="0"/>
              </a:defRPr>
            </a:lvl2pPr>
            <a:lvl3pPr marL="1143000" indent="-228600">
              <a:defRPr kumimoji="1" sz="2400">
                <a:solidFill>
                  <a:schemeClr val="tx1"/>
                </a:solidFill>
                <a:latin typeface="Arial" charset="0"/>
                <a:ea typeface="HG丸ｺﾞｼｯｸM-PRO" charset="0"/>
                <a:cs typeface="HG丸ｺﾞｼｯｸM-PRO" charset="0"/>
              </a:defRPr>
            </a:lvl3pPr>
            <a:lvl4pPr marL="1600200" indent="-228600">
              <a:defRPr kumimoji="1" sz="2400">
                <a:solidFill>
                  <a:schemeClr val="tx1"/>
                </a:solidFill>
                <a:latin typeface="Arial" charset="0"/>
                <a:ea typeface="HG丸ｺﾞｼｯｸM-PRO" charset="0"/>
                <a:cs typeface="HG丸ｺﾞｼｯｸM-PRO" charset="0"/>
              </a:defRPr>
            </a:lvl4pPr>
            <a:lvl5pPr marL="2057400" indent="-228600">
              <a:defRPr kumimoji="1" sz="2400">
                <a:solidFill>
                  <a:schemeClr val="tx1"/>
                </a:solidFill>
                <a:latin typeface="Arial" charset="0"/>
                <a:ea typeface="HG丸ｺﾞｼｯｸM-PRO" charset="0"/>
                <a:cs typeface="HG丸ｺﾞｼｯｸM-PRO" charset="0"/>
              </a:defRPr>
            </a:lvl5pPr>
            <a:lvl6pPr marL="2514600" indent="-228600" fontAlgn="base">
              <a:spcBef>
                <a:spcPct val="0"/>
              </a:spcBef>
              <a:spcAft>
                <a:spcPct val="0"/>
              </a:spcAft>
              <a:defRPr kumimoji="1" sz="2400">
                <a:solidFill>
                  <a:schemeClr val="tx1"/>
                </a:solidFill>
                <a:latin typeface="Arial" charset="0"/>
                <a:ea typeface="HG丸ｺﾞｼｯｸM-PRO" charset="0"/>
                <a:cs typeface="HG丸ｺﾞｼｯｸM-PRO" charset="0"/>
              </a:defRPr>
            </a:lvl6pPr>
            <a:lvl7pPr marL="2971800" indent="-228600" fontAlgn="base">
              <a:spcBef>
                <a:spcPct val="0"/>
              </a:spcBef>
              <a:spcAft>
                <a:spcPct val="0"/>
              </a:spcAft>
              <a:defRPr kumimoji="1" sz="2400">
                <a:solidFill>
                  <a:schemeClr val="tx1"/>
                </a:solidFill>
                <a:latin typeface="Arial" charset="0"/>
                <a:ea typeface="HG丸ｺﾞｼｯｸM-PRO" charset="0"/>
                <a:cs typeface="HG丸ｺﾞｼｯｸM-PRO" charset="0"/>
              </a:defRPr>
            </a:lvl7pPr>
            <a:lvl8pPr marL="3429000" indent="-228600" fontAlgn="base">
              <a:spcBef>
                <a:spcPct val="0"/>
              </a:spcBef>
              <a:spcAft>
                <a:spcPct val="0"/>
              </a:spcAft>
              <a:defRPr kumimoji="1" sz="2400">
                <a:solidFill>
                  <a:schemeClr val="tx1"/>
                </a:solidFill>
                <a:latin typeface="Arial" charset="0"/>
                <a:ea typeface="HG丸ｺﾞｼｯｸM-PRO" charset="0"/>
                <a:cs typeface="HG丸ｺﾞｼｯｸM-PRO" charset="0"/>
              </a:defRPr>
            </a:lvl8pPr>
            <a:lvl9pPr marL="3886200" indent="-228600" fontAlgn="base">
              <a:spcBef>
                <a:spcPct val="0"/>
              </a:spcBef>
              <a:spcAft>
                <a:spcPct val="0"/>
              </a:spcAft>
              <a:defRPr kumimoji="1" sz="2400">
                <a:solidFill>
                  <a:schemeClr val="tx1"/>
                </a:solidFill>
                <a:latin typeface="Arial" charset="0"/>
                <a:ea typeface="HG丸ｺﾞｼｯｸM-PRO" charset="0"/>
                <a:cs typeface="HG丸ｺﾞｼｯｸM-PRO" charset="0"/>
              </a:defRPr>
            </a:lvl9pPr>
          </a:lstStyle>
          <a:p>
            <a:pPr eaLnBrk="1" hangingPunct="1">
              <a:defRPr/>
            </a:pPr>
            <a:r>
              <a:rPr lang="en-US" altLang="ja-JP" sz="1800" dirty="0">
                <a:solidFill>
                  <a:srgbClr val="595959"/>
                </a:solidFill>
                <a:latin typeface="Impact" charset="0"/>
                <a:ea typeface="ＭＳ Ｐゴシック" charset="0"/>
                <a:cs typeface="ＭＳ Ｐゴシック" charset="0"/>
              </a:rPr>
              <a:t>OSAKA INSTITUTE OF University</a:t>
            </a:r>
          </a:p>
        </p:txBody>
      </p:sp>
      <p:pic>
        <p:nvPicPr>
          <p:cNvPr id="3" name="Google Shape;16;p5">
            <a:extLst>
              <a:ext uri="{FF2B5EF4-FFF2-40B4-BE49-F238E27FC236}">
                <a16:creationId xmlns:a16="http://schemas.microsoft.com/office/drawing/2014/main" id="{C528FDA5-E459-0E95-997B-768C1791189B}"/>
              </a:ext>
            </a:extLst>
          </p:cNvPr>
          <p:cNvPicPr preferRelativeResize="0"/>
          <p:nvPr userDrawn="1"/>
        </p:nvPicPr>
        <p:blipFill rotWithShape="1">
          <a:blip r:embed="rId13">
            <a:alphaModFix/>
          </a:blip>
          <a:srcRect/>
          <a:stretch/>
        </p:blipFill>
        <p:spPr>
          <a:xfrm>
            <a:off x="14605" y="6244572"/>
            <a:ext cx="1158239" cy="553757"/>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tiff"/><Relationship Id="rId5" Type="http://schemas.openxmlformats.org/officeDocument/2006/relationships/image" Target="../media/image1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tiff"/><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oosukakouichi/&#31169;&#12398;&#12488;&#12441;&#12461;&#12517;&#12513;&#12531;&#12488;/&#23398;&#20869;/&#23398;&#37096;&#35611;&#32681;/&#21205;&#30340;&#12471;&#12473;&#12486;&#12512;/2020/&#21046;&#24481;&#24037;&#23398;2020/2020-3/mode3c.mp4" TargetMode="External"/><Relationship Id="rId1" Type="http://schemas.microsoft.com/office/2007/relationships/media" Target="file:////Users/oosukakouichi/&#31169;&#12398;&#12488;&#12441;&#12461;&#12517;&#12513;&#12531;&#12488;/&#23398;&#20869;/&#23398;&#37096;&#35611;&#32681;/&#21205;&#30340;&#12471;&#12473;&#12486;&#12512;/2020/&#21046;&#24481;&#24037;&#23398;2020/2020-3/mode3c.mp4" TargetMode="External"/><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hyperlink" Target="http://www.tamiya.com/japan/products/89914gearbox_clear/89917.jpg',%20%20'PHOTO',%20'530',%20'358" TargetMode="External"/><Relationship Id="rId11" Type="http://schemas.openxmlformats.org/officeDocument/2006/relationships/image" Target="../media/image23.jpg"/><Relationship Id="rId5" Type="http://schemas.openxmlformats.org/officeDocument/2006/relationships/image" Target="../media/image27.jpeg"/><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emf"/></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tiff"/></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36.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0.emf"/><Relationship Id="rId3" Type="http://schemas.openxmlformats.org/officeDocument/2006/relationships/oleObject" Target="../embeddings/oleObject4.bin"/><Relationship Id="rId7" Type="http://schemas.openxmlformats.org/officeDocument/2006/relationships/image" Target="../media/image37.emf"/><Relationship Id="rId12" Type="http://schemas.openxmlformats.org/officeDocument/2006/relationships/oleObject" Target="../embeddings/oleObject8.bin"/><Relationship Id="rId2" Type="http://schemas.openxmlformats.org/officeDocument/2006/relationships/image" Target="../media/image3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39.emf"/><Relationship Id="rId5" Type="http://schemas.openxmlformats.org/officeDocument/2006/relationships/oleObject" Target="../embeddings/oleObject3.bin"/><Relationship Id="rId15" Type="http://schemas.openxmlformats.org/officeDocument/2006/relationships/image" Target="../media/image41.emf"/><Relationship Id="rId10" Type="http://schemas.openxmlformats.org/officeDocument/2006/relationships/oleObject" Target="../embeddings/oleObject7.bin"/><Relationship Id="rId4" Type="http://schemas.openxmlformats.org/officeDocument/2006/relationships/image" Target="../media/image36.emf"/><Relationship Id="rId9" Type="http://schemas.openxmlformats.org/officeDocument/2006/relationships/image" Target="../media/image38.emf"/><Relationship Id="rId1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10.bin"/><Relationship Id="rId7" Type="http://schemas.openxmlformats.org/officeDocument/2006/relationships/image" Target="../media/image40.emf"/><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oleObject" Target="../embeddings/oleObject11.bin"/><Relationship Id="rId5" Type="http://schemas.openxmlformats.org/officeDocument/2006/relationships/image" Target="../media/image44.png"/><Relationship Id="rId4" Type="http://schemas.openxmlformats.org/officeDocument/2006/relationships/image" Target="../media/image43.emf"/><Relationship Id="rId9" Type="http://schemas.openxmlformats.org/officeDocument/2006/relationships/image" Target="../media/image45.e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48.emf"/><Relationship Id="rId12" Type="http://schemas.openxmlformats.org/officeDocument/2006/relationships/oleObject" Target="../embeddings/oleObject18.bin"/><Relationship Id="rId17" Type="http://schemas.openxmlformats.org/officeDocument/2006/relationships/image" Target="../media/image53.emf"/><Relationship Id="rId2" Type="http://schemas.openxmlformats.org/officeDocument/2006/relationships/oleObject" Target="../embeddings/oleObject13.bin"/><Relationship Id="rId16"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oleObject" Target="../embeddings/oleObject15.bin"/><Relationship Id="rId11" Type="http://schemas.openxmlformats.org/officeDocument/2006/relationships/image" Target="../media/image50.emf"/><Relationship Id="rId5" Type="http://schemas.openxmlformats.org/officeDocument/2006/relationships/image" Target="../media/image47.emf"/><Relationship Id="rId15" Type="http://schemas.openxmlformats.org/officeDocument/2006/relationships/image" Target="../media/image52.e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49.emf"/><Relationship Id="rId14" Type="http://schemas.openxmlformats.org/officeDocument/2006/relationships/oleObject" Target="../embeddings/oleObject19.bin"/></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6.emf"/><Relationship Id="rId2" Type="http://schemas.openxmlformats.org/officeDocument/2006/relationships/oleObject" Target="../embeddings/oleObject21.bin"/><Relationship Id="rId1" Type="http://schemas.openxmlformats.org/officeDocument/2006/relationships/slideLayout" Target="../slideLayouts/slideLayout7.xml"/><Relationship Id="rId6" Type="http://schemas.openxmlformats.org/officeDocument/2006/relationships/oleObject" Target="../embeddings/oleObject23.bin"/><Relationship Id="rId5" Type="http://schemas.openxmlformats.org/officeDocument/2006/relationships/image" Target="../media/image55.emf"/><Relationship Id="rId4" Type="http://schemas.openxmlformats.org/officeDocument/2006/relationships/oleObject" Target="../embeddings/oleObject22.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54.emf"/><Relationship Id="rId7" Type="http://schemas.openxmlformats.org/officeDocument/2006/relationships/image" Target="../media/image56.emf"/><Relationship Id="rId2" Type="http://schemas.openxmlformats.org/officeDocument/2006/relationships/oleObject" Target="../embeddings/oleObject24.bin"/><Relationship Id="rId1" Type="http://schemas.openxmlformats.org/officeDocument/2006/relationships/slideLayout" Target="../slideLayouts/slideLayout7.xml"/><Relationship Id="rId6" Type="http://schemas.openxmlformats.org/officeDocument/2006/relationships/oleObject" Target="../embeddings/oleObject26.bin"/><Relationship Id="rId5" Type="http://schemas.openxmlformats.org/officeDocument/2006/relationships/image" Target="../media/image55.emf"/><Relationship Id="rId4" Type="http://schemas.openxmlformats.org/officeDocument/2006/relationships/oleObject" Target="../embeddings/oleObject25.bin"/><Relationship Id="rId9" Type="http://schemas.openxmlformats.org/officeDocument/2006/relationships/image" Target="../media/image57.emf"/></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tiff"/></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9.emf"/><Relationship Id="rId2" Type="http://schemas.openxmlformats.org/officeDocument/2006/relationships/oleObject" Target="../embeddings/oleObject24.bin"/><Relationship Id="rId1" Type="http://schemas.openxmlformats.org/officeDocument/2006/relationships/slideLayout" Target="../slideLayouts/slideLayout7.xml"/><Relationship Id="rId6" Type="http://schemas.openxmlformats.org/officeDocument/2006/relationships/oleObject" Target="../embeddings/oleObject29.bin"/><Relationship Id="rId5" Type="http://schemas.openxmlformats.org/officeDocument/2006/relationships/image" Target="../media/image57.emf"/><Relationship Id="rId4" Type="http://schemas.openxmlformats.org/officeDocument/2006/relationships/oleObject" Target="../embeddings/oleObject28.bin"/></Relationships>
</file>

<file path=ppt/slides/_rels/slide43.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oleObject" Target="../embeddings/oleObject28.bin"/><Relationship Id="rId18" Type="http://schemas.openxmlformats.org/officeDocument/2006/relationships/image" Target="../media/image65.emf"/><Relationship Id="rId3" Type="http://schemas.openxmlformats.org/officeDocument/2006/relationships/oleObject" Target="../embeddings/oleObject30.bin"/><Relationship Id="rId7" Type="http://schemas.openxmlformats.org/officeDocument/2006/relationships/oleObject" Target="../embeddings/oleObject32.bin"/><Relationship Id="rId12" Type="http://schemas.openxmlformats.org/officeDocument/2006/relationships/image" Target="../media/image63.emf"/><Relationship Id="rId17" Type="http://schemas.openxmlformats.org/officeDocument/2006/relationships/oleObject" Target="../embeddings/oleObject36.bin"/><Relationship Id="rId2" Type="http://schemas.openxmlformats.org/officeDocument/2006/relationships/notesSlide" Target="../notesSlides/notesSlide22.xml"/><Relationship Id="rId16"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image" Target="../media/image61.emf"/><Relationship Id="rId11" Type="http://schemas.openxmlformats.org/officeDocument/2006/relationships/oleObject" Target="../embeddings/oleObject34.bin"/><Relationship Id="rId5" Type="http://schemas.openxmlformats.org/officeDocument/2006/relationships/oleObject" Target="../embeddings/oleObject31.bin"/><Relationship Id="rId15" Type="http://schemas.openxmlformats.org/officeDocument/2006/relationships/oleObject" Target="../embeddings/oleObject35.bin"/><Relationship Id="rId10" Type="http://schemas.openxmlformats.org/officeDocument/2006/relationships/image" Target="../media/image62.emf"/><Relationship Id="rId4" Type="http://schemas.openxmlformats.org/officeDocument/2006/relationships/image" Target="../media/image60.emf"/><Relationship Id="rId9" Type="http://schemas.openxmlformats.org/officeDocument/2006/relationships/oleObject" Target="../embeddings/oleObject33.bin"/><Relationship Id="rId14" Type="http://schemas.openxmlformats.org/officeDocument/2006/relationships/image" Target="../media/image57.e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image" Target="../media/image66.emf"/><Relationship Id="rId7" Type="http://schemas.openxmlformats.org/officeDocument/2006/relationships/image" Target="../media/image59.emf"/><Relationship Id="rId2" Type="http://schemas.openxmlformats.org/officeDocument/2006/relationships/oleObject" Target="../embeddings/oleObject37.bin"/><Relationship Id="rId1" Type="http://schemas.openxmlformats.org/officeDocument/2006/relationships/slideLayout" Target="../slideLayouts/slideLayout7.xml"/><Relationship Id="rId6" Type="http://schemas.openxmlformats.org/officeDocument/2006/relationships/oleObject" Target="../embeddings/oleObject38.bin"/><Relationship Id="rId11" Type="http://schemas.openxmlformats.org/officeDocument/2006/relationships/image" Target="../media/image68.emf"/><Relationship Id="rId5" Type="http://schemas.openxmlformats.org/officeDocument/2006/relationships/image" Target="../media/image57.emf"/><Relationship Id="rId10" Type="http://schemas.openxmlformats.org/officeDocument/2006/relationships/oleObject" Target="../embeddings/oleObject40.bin"/><Relationship Id="rId4" Type="http://schemas.openxmlformats.org/officeDocument/2006/relationships/oleObject" Target="../embeddings/oleObject28.bin"/><Relationship Id="rId9" Type="http://schemas.openxmlformats.org/officeDocument/2006/relationships/image" Target="../media/image67.e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image" Target="../media/image69.emf"/><Relationship Id="rId7" Type="http://schemas.openxmlformats.org/officeDocument/2006/relationships/image" Target="../media/image70.emf"/><Relationship Id="rId2" Type="http://schemas.openxmlformats.org/officeDocument/2006/relationships/oleObject" Target="../embeddings/oleObject41.bin"/><Relationship Id="rId1" Type="http://schemas.openxmlformats.org/officeDocument/2006/relationships/slideLayout" Target="../slideLayouts/slideLayout7.xml"/><Relationship Id="rId6" Type="http://schemas.openxmlformats.org/officeDocument/2006/relationships/oleObject" Target="../embeddings/oleObject42.bin"/><Relationship Id="rId5" Type="http://schemas.openxmlformats.org/officeDocument/2006/relationships/image" Target="../media/image57.emf"/><Relationship Id="rId4" Type="http://schemas.openxmlformats.org/officeDocument/2006/relationships/oleObject" Target="../embeddings/oleObject28.bin"/><Relationship Id="rId9" Type="http://schemas.openxmlformats.org/officeDocument/2006/relationships/image" Target="../media/image71.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EAF707E0-01D5-0C4B-8882-92DEC56CD995}"/>
              </a:ext>
            </a:extLst>
          </p:cNvPr>
          <p:cNvSpPr txBox="1">
            <a:spLocks noChangeArrowheads="1"/>
          </p:cNvSpPr>
          <p:nvPr/>
        </p:nvSpPr>
        <p:spPr bwMode="auto">
          <a:xfrm>
            <a:off x="1123905" y="2949178"/>
            <a:ext cx="32624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6000">
                <a:solidFill>
                  <a:srgbClr val="C00000"/>
                </a:solidFill>
              </a:rPr>
              <a:t>制御工学</a:t>
            </a:r>
            <a:endParaRPr lang="en-US" altLang="ja-JP" sz="6000" dirty="0"/>
          </a:p>
        </p:txBody>
      </p:sp>
      <p:sp>
        <p:nvSpPr>
          <p:cNvPr id="6" name="Text Box 6">
            <a:extLst>
              <a:ext uri="{FF2B5EF4-FFF2-40B4-BE49-F238E27FC236}">
                <a16:creationId xmlns:a16="http://schemas.microsoft.com/office/drawing/2014/main" id="{4E0E446B-000A-8940-8AF9-6D9464B7F720}"/>
              </a:ext>
            </a:extLst>
          </p:cNvPr>
          <p:cNvSpPr txBox="1">
            <a:spLocks noChangeArrowheads="1"/>
          </p:cNvSpPr>
          <p:nvPr/>
        </p:nvSpPr>
        <p:spPr bwMode="auto">
          <a:xfrm>
            <a:off x="159310" y="5113764"/>
            <a:ext cx="5724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大阪工業大学　</a:t>
            </a:r>
          </a:p>
          <a:p>
            <a:pPr eaLnBrk="1" hangingPunct="1"/>
            <a:r>
              <a:rPr lang="ja-JP" altLang="en-US"/>
              <a:t>　　　ロボット工学科</a:t>
            </a:r>
            <a:r>
              <a:rPr lang="en-US" altLang="ja-JP" dirty="0"/>
              <a:t> </a:t>
            </a:r>
            <a:r>
              <a:rPr lang="ja-JP" altLang="en-US"/>
              <a:t>大須賀公一　</a:t>
            </a:r>
            <a:endParaRPr lang="en-US" altLang="ja-JP" dirty="0"/>
          </a:p>
        </p:txBody>
      </p:sp>
      <p:sp>
        <p:nvSpPr>
          <p:cNvPr id="2" name="テキスト ボックス 1">
            <a:extLst>
              <a:ext uri="{FF2B5EF4-FFF2-40B4-BE49-F238E27FC236}">
                <a16:creationId xmlns:a16="http://schemas.microsoft.com/office/drawing/2014/main" id="{962525EE-5AED-064F-A8DF-1B400D25F7FC}"/>
              </a:ext>
            </a:extLst>
          </p:cNvPr>
          <p:cNvSpPr txBox="1"/>
          <p:nvPr/>
        </p:nvSpPr>
        <p:spPr>
          <a:xfrm>
            <a:off x="159310" y="1112932"/>
            <a:ext cx="4301177" cy="707886"/>
          </a:xfrm>
          <a:prstGeom prst="rect">
            <a:avLst/>
          </a:prstGeom>
          <a:noFill/>
        </p:spPr>
        <p:txBody>
          <a:bodyPr wrap="none" rtlCol="0">
            <a:spAutoFit/>
          </a:bodyPr>
          <a:lstStyle/>
          <a:p>
            <a:r>
              <a:rPr lang="ja-JP" altLang="en-US" sz="4000" b="1"/>
              <a:t>「制御工学の館」</a:t>
            </a:r>
            <a:endParaRPr kumimoji="1" lang="en-US" altLang="ja-JP" sz="4000" b="1" dirty="0"/>
          </a:p>
        </p:txBody>
      </p:sp>
      <p:pic>
        <p:nvPicPr>
          <p:cNvPr id="3" name="Picture 2" descr="梅田が知の集う場所になる。">
            <a:extLst>
              <a:ext uri="{FF2B5EF4-FFF2-40B4-BE49-F238E27FC236}">
                <a16:creationId xmlns:a16="http://schemas.microsoft.com/office/drawing/2014/main" id="{05A7A8F0-6AD3-DCEB-D65A-4F1CD7666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74" r="9815"/>
          <a:stretch>
            <a:fillRect/>
          </a:stretch>
        </p:blipFill>
        <p:spPr bwMode="auto">
          <a:xfrm>
            <a:off x="5350932" y="1328737"/>
            <a:ext cx="3793068" cy="5529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5">
            <a:extLst>
              <a:ext uri="{FF2B5EF4-FFF2-40B4-BE49-F238E27FC236}">
                <a16:creationId xmlns:a16="http://schemas.microsoft.com/office/drawing/2014/main" id="{D9AB0BAE-B831-CB41-98EE-5F9877868370}"/>
              </a:ext>
            </a:extLst>
          </p:cNvPr>
          <p:cNvSpPr txBox="1">
            <a:spLocks noChangeArrowheads="1"/>
          </p:cNvSpPr>
          <p:nvPr/>
        </p:nvSpPr>
        <p:spPr bwMode="auto">
          <a:xfrm>
            <a:off x="447675" y="404813"/>
            <a:ext cx="6647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再び，大工大ロボット研究所の一室</a:t>
            </a:r>
            <a:r>
              <a:rPr lang="en-US" altLang="ja-JP" dirty="0"/>
              <a:t>‥</a:t>
            </a:r>
          </a:p>
          <a:p>
            <a:pPr eaLnBrk="1" hangingPunct="1"/>
            <a:r>
              <a:rPr lang="ja-JP" altLang="en-US"/>
              <a:t>おやおや，オスカ君を囲んでなにやらワイワイ</a:t>
            </a:r>
            <a:endParaRPr lang="en-US" altLang="ja-JP" dirty="0"/>
          </a:p>
          <a:p>
            <a:pPr eaLnBrk="1" hangingPunct="1"/>
            <a:r>
              <a:rPr lang="ja-JP" altLang="en-US"/>
              <a:t>議論していますよ．ちょっと聞き耳を．．．．</a:t>
            </a:r>
          </a:p>
        </p:txBody>
      </p:sp>
      <p:sp>
        <p:nvSpPr>
          <p:cNvPr id="21522" name="Text Box 16">
            <a:extLst>
              <a:ext uri="{FF2B5EF4-FFF2-40B4-BE49-F238E27FC236}">
                <a16:creationId xmlns:a16="http://schemas.microsoft.com/office/drawing/2014/main" id="{0DC26C58-F19A-C045-B049-8CA61B0E5396}"/>
              </a:ext>
            </a:extLst>
          </p:cNvPr>
          <p:cNvSpPr txBox="1">
            <a:spLocks noChangeArrowheads="1"/>
          </p:cNvSpPr>
          <p:nvPr/>
        </p:nvSpPr>
        <p:spPr bwMode="auto">
          <a:xfrm>
            <a:off x="3779838" y="1128711"/>
            <a:ext cx="184150" cy="45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b="1">
              <a:solidFill>
                <a:srgbClr val="FF0000"/>
              </a:solidFill>
            </a:endParaRPr>
          </a:p>
        </p:txBody>
      </p:sp>
      <p:grpSp>
        <p:nvGrpSpPr>
          <p:cNvPr id="5" name="グループ化 4">
            <a:extLst>
              <a:ext uri="{FF2B5EF4-FFF2-40B4-BE49-F238E27FC236}">
                <a16:creationId xmlns:a16="http://schemas.microsoft.com/office/drawing/2014/main" id="{572F26F3-2176-884F-B437-23664104551F}"/>
              </a:ext>
            </a:extLst>
          </p:cNvPr>
          <p:cNvGrpSpPr/>
          <p:nvPr/>
        </p:nvGrpSpPr>
        <p:grpSpPr>
          <a:xfrm>
            <a:off x="690052" y="4587898"/>
            <a:ext cx="8321686" cy="769441"/>
            <a:chOff x="690052" y="4587898"/>
            <a:chExt cx="8321686" cy="769441"/>
          </a:xfrm>
        </p:grpSpPr>
        <p:sp>
          <p:nvSpPr>
            <p:cNvPr id="7172" name="Text Box 8">
              <a:extLst>
                <a:ext uri="{FF2B5EF4-FFF2-40B4-BE49-F238E27FC236}">
                  <a16:creationId xmlns:a16="http://schemas.microsoft.com/office/drawing/2014/main" id="{A0A14EFB-F186-9341-82D0-F40E02EE9ABB}"/>
                </a:ext>
              </a:extLst>
            </p:cNvPr>
            <p:cNvSpPr txBox="1">
              <a:spLocks noChangeArrowheads="1"/>
            </p:cNvSpPr>
            <p:nvPr/>
          </p:nvSpPr>
          <p:spPr bwMode="auto">
            <a:xfrm>
              <a:off x="1491731" y="4587898"/>
              <a:ext cx="75200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endParaRPr lang="en-US" altLang="ja-JP" sz="2200" dirty="0">
                <a:solidFill>
                  <a:srgbClr val="000099"/>
                </a:solidFill>
              </a:endParaRPr>
            </a:p>
            <a:p>
              <a:pPr eaLnBrk="1" hangingPunct="1"/>
              <a:r>
                <a:rPr lang="ja-JP" altLang="en-US" sz="2200"/>
                <a:t>「．．いやいや，そこまで詳しい絵はいらんやろ．．．」</a:t>
              </a:r>
            </a:p>
          </p:txBody>
        </p:sp>
        <p:pic>
          <p:nvPicPr>
            <p:cNvPr id="24" name="図 7">
              <a:extLst>
                <a:ext uri="{FF2B5EF4-FFF2-40B4-BE49-F238E27FC236}">
                  <a16:creationId xmlns:a16="http://schemas.microsoft.com/office/drawing/2014/main" id="{D69F91A3-9897-8B48-823C-8DA7CDCC2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52" y="4606444"/>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8A51EEC2-F50D-0C48-A3BA-F554689DD311}"/>
              </a:ext>
            </a:extLst>
          </p:cNvPr>
          <p:cNvGrpSpPr/>
          <p:nvPr/>
        </p:nvGrpSpPr>
        <p:grpSpPr>
          <a:xfrm>
            <a:off x="690052" y="3102037"/>
            <a:ext cx="8115680" cy="1397486"/>
            <a:chOff x="690052" y="3102037"/>
            <a:chExt cx="8115680" cy="1397486"/>
          </a:xfrm>
        </p:grpSpPr>
        <p:sp>
          <p:nvSpPr>
            <p:cNvPr id="7171" name="Text Box 7">
              <a:extLst>
                <a:ext uri="{FF2B5EF4-FFF2-40B4-BE49-F238E27FC236}">
                  <a16:creationId xmlns:a16="http://schemas.microsoft.com/office/drawing/2014/main" id="{EDDC4841-BEAE-BA42-B410-CBD059A3D56A}"/>
                </a:ext>
              </a:extLst>
            </p:cNvPr>
            <p:cNvSpPr txBox="1">
              <a:spLocks noChangeArrowheads="1"/>
            </p:cNvSpPr>
            <p:nvPr/>
          </p:nvSpPr>
          <p:spPr bwMode="auto">
            <a:xfrm>
              <a:off x="1491731" y="3103468"/>
              <a:ext cx="469872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800000"/>
                  </a:solidFill>
                </a:rPr>
                <a:t>スギモ</a:t>
              </a:r>
              <a:endParaRPr lang="en-US" altLang="ja-JP" sz="2200" dirty="0">
                <a:solidFill>
                  <a:srgbClr val="800000"/>
                </a:solidFill>
              </a:endParaRPr>
            </a:p>
            <a:p>
              <a:pPr eaLnBrk="1" hangingPunct="1"/>
              <a:r>
                <a:rPr lang="ja-JP" altLang="en-US" sz="2200"/>
                <a:t>「とりあえずモータの絵を描いてみ</a:t>
              </a:r>
              <a:endParaRPr lang="en-US" altLang="ja-JP" sz="2200" dirty="0"/>
            </a:p>
            <a:p>
              <a:pPr eaLnBrk="1" hangingPunct="1"/>
              <a:r>
                <a:rPr lang="en-US" altLang="ja-JP" sz="2200" dirty="0"/>
                <a:t>   </a:t>
              </a:r>
              <a:r>
                <a:rPr lang="ja-JP" altLang="en-US" sz="2200"/>
                <a:t>ようか．．．」</a:t>
              </a:r>
            </a:p>
          </p:txBody>
        </p:sp>
        <p:pic>
          <p:nvPicPr>
            <p:cNvPr id="23" name="図 2">
              <a:extLst>
                <a:ext uri="{FF2B5EF4-FFF2-40B4-BE49-F238E27FC236}">
                  <a16:creationId xmlns:a16="http://schemas.microsoft.com/office/drawing/2014/main" id="{2AE57A15-AAA2-284B-8F28-2190CF32F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52" y="3264084"/>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14EB55E6-91BA-E945-980F-BF88E742E4B9}"/>
                </a:ext>
              </a:extLst>
            </p:cNvPr>
            <p:cNvPicPr>
              <a:picLocks noChangeAspect="1"/>
            </p:cNvPicPr>
            <p:nvPr/>
          </p:nvPicPr>
          <p:blipFill rotWithShape="1">
            <a:blip r:embed="rId5"/>
            <a:srcRect t="9586" r="13766" b="8274"/>
            <a:stretch/>
          </p:blipFill>
          <p:spPr>
            <a:xfrm rot="10800000">
              <a:off x="6497782" y="3102037"/>
              <a:ext cx="2307950" cy="1397486"/>
            </a:xfrm>
            <a:prstGeom prst="rect">
              <a:avLst/>
            </a:prstGeom>
          </p:spPr>
        </p:pic>
      </p:grpSp>
      <p:grpSp>
        <p:nvGrpSpPr>
          <p:cNvPr id="3" name="グループ化 2">
            <a:extLst>
              <a:ext uri="{FF2B5EF4-FFF2-40B4-BE49-F238E27FC236}">
                <a16:creationId xmlns:a16="http://schemas.microsoft.com/office/drawing/2014/main" id="{C673ABBE-175B-BA44-A80A-E67C90F97F95}"/>
              </a:ext>
            </a:extLst>
          </p:cNvPr>
          <p:cNvGrpSpPr/>
          <p:nvPr/>
        </p:nvGrpSpPr>
        <p:grpSpPr>
          <a:xfrm>
            <a:off x="680895" y="1537199"/>
            <a:ext cx="8261676" cy="1766549"/>
            <a:chOff x="680895" y="1537199"/>
            <a:chExt cx="8261676" cy="1766549"/>
          </a:xfrm>
        </p:grpSpPr>
        <p:sp>
          <p:nvSpPr>
            <p:cNvPr id="21521" name="Text Box 6">
              <a:extLst>
                <a:ext uri="{FF2B5EF4-FFF2-40B4-BE49-F238E27FC236}">
                  <a16:creationId xmlns:a16="http://schemas.microsoft.com/office/drawing/2014/main" id="{698B3966-3304-684E-82FB-53E40FBE8A94}"/>
                </a:ext>
              </a:extLst>
            </p:cNvPr>
            <p:cNvSpPr txBox="1">
              <a:spLocks noChangeArrowheads="1"/>
            </p:cNvSpPr>
            <p:nvPr/>
          </p:nvSpPr>
          <p:spPr bwMode="auto">
            <a:xfrm>
              <a:off x="1430338" y="1801807"/>
              <a:ext cx="4699000" cy="76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endParaRPr lang="en-US" altLang="ja-JP" sz="2200" dirty="0">
                <a:solidFill>
                  <a:srgbClr val="000099"/>
                </a:solidFill>
              </a:endParaRPr>
            </a:p>
            <a:p>
              <a:pPr eaLnBrk="1" hangingPunct="1"/>
              <a:r>
                <a:rPr lang="ja-JP" altLang="en-US" sz="2200"/>
                <a:t>「うん，このモータのモデルや．」</a:t>
              </a:r>
            </a:p>
          </p:txBody>
        </p:sp>
        <p:pic>
          <p:nvPicPr>
            <p:cNvPr id="22" name="図 7">
              <a:extLst>
                <a:ext uri="{FF2B5EF4-FFF2-40B4-BE49-F238E27FC236}">
                  <a16:creationId xmlns:a16="http://schemas.microsoft.com/office/drawing/2014/main" id="{543FE6EC-1AA0-BC49-BE59-29CD416CF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95" y="1801131"/>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
              <a:extLst>
                <a:ext uri="{FF2B5EF4-FFF2-40B4-BE49-F238E27FC236}">
                  <a16:creationId xmlns:a16="http://schemas.microsoft.com/office/drawing/2014/main" id="{7B711E20-B9B5-4A40-9061-6A2255DAE73F}"/>
                </a:ext>
              </a:extLst>
            </p:cNvPr>
            <p:cNvPicPr>
              <a:picLocks noChangeAspect="1"/>
            </p:cNvPicPr>
            <p:nvPr/>
          </p:nvPicPr>
          <p:blipFill>
            <a:blip r:embed="rId6">
              <a:extLst>
                <a:ext uri="{28A0092B-C50C-407E-A947-70E740481C1C}">
                  <a14:useLocalDpi xmlns:a14="http://schemas.microsoft.com/office/drawing/2010/main" val="0"/>
                </a:ext>
              </a:extLst>
            </a:blip>
            <a:srcRect l="4343" t="21857" r="18336" b="25211"/>
            <a:stretch>
              <a:fillRect/>
            </a:stretch>
          </p:blipFill>
          <p:spPr bwMode="auto">
            <a:xfrm rot="1073039" flipH="1">
              <a:off x="6360943" y="1537199"/>
              <a:ext cx="2581628" cy="17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5">
            <a:extLst>
              <a:ext uri="{FF2B5EF4-FFF2-40B4-BE49-F238E27FC236}">
                <a16:creationId xmlns:a16="http://schemas.microsoft.com/office/drawing/2014/main" id="{D9AB0BAE-B831-CB41-98EE-5F9877868370}"/>
              </a:ext>
            </a:extLst>
          </p:cNvPr>
          <p:cNvSpPr txBox="1">
            <a:spLocks noChangeArrowheads="1"/>
          </p:cNvSpPr>
          <p:nvPr/>
        </p:nvSpPr>
        <p:spPr bwMode="auto">
          <a:xfrm>
            <a:off x="447675" y="404813"/>
            <a:ext cx="6647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再び，大工大ロボット研究所の一室</a:t>
            </a:r>
            <a:r>
              <a:rPr lang="en-US" altLang="ja-JP" dirty="0"/>
              <a:t>‥</a:t>
            </a:r>
          </a:p>
          <a:p>
            <a:pPr eaLnBrk="1" hangingPunct="1"/>
            <a:r>
              <a:rPr lang="ja-JP" altLang="en-US"/>
              <a:t>おやおや，オスカ君を囲んでなにやらワイワイ</a:t>
            </a:r>
            <a:endParaRPr lang="en-US" altLang="ja-JP" dirty="0"/>
          </a:p>
          <a:p>
            <a:pPr eaLnBrk="1" hangingPunct="1"/>
            <a:r>
              <a:rPr lang="ja-JP" altLang="en-US"/>
              <a:t>議論していますよ．ちょっと聞き耳を．．．．</a:t>
            </a:r>
          </a:p>
        </p:txBody>
      </p:sp>
      <p:grpSp>
        <p:nvGrpSpPr>
          <p:cNvPr id="6" name="グループ化 5">
            <a:extLst>
              <a:ext uri="{FF2B5EF4-FFF2-40B4-BE49-F238E27FC236}">
                <a16:creationId xmlns:a16="http://schemas.microsoft.com/office/drawing/2014/main" id="{3DF94D4B-7538-A546-BD19-131133E32EA5}"/>
              </a:ext>
            </a:extLst>
          </p:cNvPr>
          <p:cNvGrpSpPr/>
          <p:nvPr/>
        </p:nvGrpSpPr>
        <p:grpSpPr>
          <a:xfrm>
            <a:off x="250497" y="2871827"/>
            <a:ext cx="3591920" cy="984250"/>
            <a:chOff x="250497" y="2871827"/>
            <a:chExt cx="3591920" cy="984250"/>
          </a:xfrm>
        </p:grpSpPr>
        <p:grpSp>
          <p:nvGrpSpPr>
            <p:cNvPr id="7177" name="Group 19">
              <a:extLst>
                <a:ext uri="{FF2B5EF4-FFF2-40B4-BE49-F238E27FC236}">
                  <a16:creationId xmlns:a16="http://schemas.microsoft.com/office/drawing/2014/main" id="{8D820AEC-FB6C-1249-9180-0A726D25E386}"/>
                </a:ext>
              </a:extLst>
            </p:cNvPr>
            <p:cNvGrpSpPr>
              <a:grpSpLocks/>
            </p:cNvGrpSpPr>
            <p:nvPr/>
          </p:nvGrpSpPr>
          <p:grpSpPr bwMode="auto">
            <a:xfrm>
              <a:off x="1683417" y="2871827"/>
              <a:ext cx="2159000" cy="984250"/>
              <a:chOff x="1049" y="2126"/>
              <a:chExt cx="1360" cy="620"/>
            </a:xfrm>
          </p:grpSpPr>
          <p:sp>
            <p:nvSpPr>
              <p:cNvPr id="21519" name="Text Box 10">
                <a:extLst>
                  <a:ext uri="{FF2B5EF4-FFF2-40B4-BE49-F238E27FC236}">
                    <a16:creationId xmlns:a16="http://schemas.microsoft.com/office/drawing/2014/main" id="{DB41CCAA-E09C-924A-8880-2E5DC56B20D4}"/>
                  </a:ext>
                </a:extLst>
              </p:cNvPr>
              <p:cNvSpPr txBox="1">
                <a:spLocks noChangeArrowheads="1"/>
              </p:cNvSpPr>
              <p:nvPr/>
            </p:nvSpPr>
            <p:spPr bwMode="auto">
              <a:xfrm>
                <a:off x="1049" y="2261"/>
                <a:ext cx="136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「え？」</a:t>
                </a:r>
              </a:p>
            </p:txBody>
          </p:sp>
          <p:sp>
            <p:nvSpPr>
              <p:cNvPr id="21520" name="Text Box 18">
                <a:extLst>
                  <a:ext uri="{FF2B5EF4-FFF2-40B4-BE49-F238E27FC236}">
                    <a16:creationId xmlns:a16="http://schemas.microsoft.com/office/drawing/2014/main" id="{41429C1B-BDB0-2745-AD18-52646B34831C}"/>
                  </a:ext>
                </a:extLst>
              </p:cNvPr>
              <p:cNvSpPr txBox="1">
                <a:spLocks noChangeArrowheads="1"/>
              </p:cNvSpPr>
              <p:nvPr/>
            </p:nvSpPr>
            <p:spPr bwMode="auto">
              <a:xfrm>
                <a:off x="1293" y="2126"/>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grpSp>
          <p:nvGrpSpPr>
            <p:cNvPr id="2" name="グループ化 1">
              <a:extLst>
                <a:ext uri="{FF2B5EF4-FFF2-40B4-BE49-F238E27FC236}">
                  <a16:creationId xmlns:a16="http://schemas.microsoft.com/office/drawing/2014/main" id="{771EA95F-0CD3-6143-B142-67F845400E23}"/>
                </a:ext>
              </a:extLst>
            </p:cNvPr>
            <p:cNvGrpSpPr/>
            <p:nvPr/>
          </p:nvGrpSpPr>
          <p:grpSpPr>
            <a:xfrm>
              <a:off x="250497" y="3085343"/>
              <a:ext cx="1354540" cy="754374"/>
              <a:chOff x="2144526" y="3680015"/>
              <a:chExt cx="1354540" cy="754374"/>
            </a:xfrm>
          </p:grpSpPr>
          <p:pic>
            <p:nvPicPr>
              <p:cNvPr id="21" name="図 7">
                <a:extLst>
                  <a:ext uri="{FF2B5EF4-FFF2-40B4-BE49-F238E27FC236}">
                    <a16:creationId xmlns:a16="http://schemas.microsoft.com/office/drawing/2014/main" id="{CD596904-5476-8948-94F8-5018C9D62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526" y="3680015"/>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
                <a:extLst>
                  <a:ext uri="{FF2B5EF4-FFF2-40B4-BE49-F238E27FC236}">
                    <a16:creationId xmlns:a16="http://schemas.microsoft.com/office/drawing/2014/main" id="{2261FC0F-2065-004C-9DFE-3A939A246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709" y="3681526"/>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 name="グループ化 6">
            <a:extLst>
              <a:ext uri="{FF2B5EF4-FFF2-40B4-BE49-F238E27FC236}">
                <a16:creationId xmlns:a16="http://schemas.microsoft.com/office/drawing/2014/main" id="{54CC5764-0813-7545-95E9-0BB1A8C83E79}"/>
              </a:ext>
            </a:extLst>
          </p:cNvPr>
          <p:cNvGrpSpPr/>
          <p:nvPr/>
        </p:nvGrpSpPr>
        <p:grpSpPr>
          <a:xfrm>
            <a:off x="202836" y="4046887"/>
            <a:ext cx="8930102" cy="834321"/>
            <a:chOff x="202836" y="4046887"/>
            <a:chExt cx="8930102" cy="834321"/>
          </a:xfrm>
        </p:grpSpPr>
        <p:sp>
          <p:nvSpPr>
            <p:cNvPr id="7174" name="Text Box 11">
              <a:extLst>
                <a:ext uri="{FF2B5EF4-FFF2-40B4-BE49-F238E27FC236}">
                  <a16:creationId xmlns:a16="http://schemas.microsoft.com/office/drawing/2014/main" id="{BDA76E8D-60B2-C641-849D-737A579D4F8D}"/>
                </a:ext>
              </a:extLst>
            </p:cNvPr>
            <p:cNvSpPr txBox="1">
              <a:spLocks noChangeArrowheads="1"/>
            </p:cNvSpPr>
            <p:nvPr/>
          </p:nvSpPr>
          <p:spPr bwMode="auto">
            <a:xfrm>
              <a:off x="1048674" y="4111767"/>
              <a:ext cx="80842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FF0000"/>
                  </a:solidFill>
                </a:rPr>
                <a:t>イシカ</a:t>
              </a:r>
              <a:endParaRPr lang="en-US" altLang="ja-JP" sz="2200" dirty="0">
                <a:solidFill>
                  <a:srgbClr val="FF0000"/>
                </a:solidFill>
              </a:endParaRPr>
            </a:p>
            <a:p>
              <a:pPr eaLnBrk="1" hangingPunct="1"/>
              <a:r>
                <a:rPr lang="ja-JP" altLang="en-US" sz="2200"/>
                <a:t>「つまり，いつもそんな実態図描いてたらたいへんでしょ？」</a:t>
              </a:r>
            </a:p>
          </p:txBody>
        </p:sp>
        <p:pic>
          <p:nvPicPr>
            <p:cNvPr id="24" name="図 1">
              <a:extLst>
                <a:ext uri="{FF2B5EF4-FFF2-40B4-BE49-F238E27FC236}">
                  <a16:creationId xmlns:a16="http://schemas.microsoft.com/office/drawing/2014/main" id="{F8CE7F7E-249D-0241-B1D5-B50A00EB29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67" b="14307"/>
            <a:stretch/>
          </p:blipFill>
          <p:spPr bwMode="auto">
            <a:xfrm rot="16200000">
              <a:off x="234417" y="4015306"/>
              <a:ext cx="792504" cy="85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EFDC3AFC-65D6-924F-8917-99622AB8622A}"/>
              </a:ext>
            </a:extLst>
          </p:cNvPr>
          <p:cNvGrpSpPr/>
          <p:nvPr/>
        </p:nvGrpSpPr>
        <p:grpSpPr>
          <a:xfrm>
            <a:off x="268418" y="4795351"/>
            <a:ext cx="5501683" cy="1027650"/>
            <a:chOff x="268418" y="4795351"/>
            <a:chExt cx="5501683" cy="1027650"/>
          </a:xfrm>
        </p:grpSpPr>
        <p:grpSp>
          <p:nvGrpSpPr>
            <p:cNvPr id="7178" name="Group 22">
              <a:extLst>
                <a:ext uri="{FF2B5EF4-FFF2-40B4-BE49-F238E27FC236}">
                  <a16:creationId xmlns:a16="http://schemas.microsoft.com/office/drawing/2014/main" id="{A32EEC84-6F2B-2F41-B1DF-1B1A7BE5BADE}"/>
                </a:ext>
              </a:extLst>
            </p:cNvPr>
            <p:cNvGrpSpPr>
              <a:grpSpLocks/>
            </p:cNvGrpSpPr>
            <p:nvPr/>
          </p:nvGrpSpPr>
          <p:grpSpPr bwMode="auto">
            <a:xfrm>
              <a:off x="1636251" y="4795351"/>
              <a:ext cx="4133850" cy="1009650"/>
              <a:chOff x="1038" y="2704"/>
              <a:chExt cx="2604" cy="636"/>
            </a:xfrm>
          </p:grpSpPr>
          <p:sp>
            <p:nvSpPr>
              <p:cNvPr id="21517" name="Text Box 12">
                <a:extLst>
                  <a:ext uri="{FF2B5EF4-FFF2-40B4-BE49-F238E27FC236}">
                    <a16:creationId xmlns:a16="http://schemas.microsoft.com/office/drawing/2014/main" id="{71DBC909-1533-774A-8C7F-50BCFC956959}"/>
                  </a:ext>
                </a:extLst>
              </p:cNvPr>
              <p:cNvSpPr txBox="1">
                <a:spLocks noChangeArrowheads="1"/>
              </p:cNvSpPr>
              <p:nvPr/>
            </p:nvSpPr>
            <p:spPr bwMode="auto">
              <a:xfrm>
                <a:off x="1038" y="2855"/>
                <a:ext cx="2604"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「うん．．．まぁなぁ．．．」</a:t>
                </a:r>
              </a:p>
            </p:txBody>
          </p:sp>
          <p:sp>
            <p:nvSpPr>
              <p:cNvPr id="21518" name="Text Box 21">
                <a:extLst>
                  <a:ext uri="{FF2B5EF4-FFF2-40B4-BE49-F238E27FC236}">
                    <a16:creationId xmlns:a16="http://schemas.microsoft.com/office/drawing/2014/main" id="{A4C2D8FC-14CA-1243-A2D2-CF8D4BCF1F0E}"/>
                  </a:ext>
                </a:extLst>
              </p:cNvPr>
              <p:cNvSpPr txBox="1">
                <a:spLocks noChangeArrowheads="1"/>
              </p:cNvSpPr>
              <p:nvPr/>
            </p:nvSpPr>
            <p:spPr bwMode="auto">
              <a:xfrm>
                <a:off x="1998" y="2704"/>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grpSp>
          <p:nvGrpSpPr>
            <p:cNvPr id="25" name="グループ化 24">
              <a:extLst>
                <a:ext uri="{FF2B5EF4-FFF2-40B4-BE49-F238E27FC236}">
                  <a16:creationId xmlns:a16="http://schemas.microsoft.com/office/drawing/2014/main" id="{CE66FA37-0629-3344-BB6E-FB70CFF08377}"/>
                </a:ext>
              </a:extLst>
            </p:cNvPr>
            <p:cNvGrpSpPr/>
            <p:nvPr/>
          </p:nvGrpSpPr>
          <p:grpSpPr>
            <a:xfrm>
              <a:off x="268418" y="5068627"/>
              <a:ext cx="1354540" cy="754374"/>
              <a:chOff x="2144526" y="3680015"/>
              <a:chExt cx="1354540" cy="754374"/>
            </a:xfrm>
          </p:grpSpPr>
          <p:pic>
            <p:nvPicPr>
              <p:cNvPr id="26" name="図 7">
                <a:extLst>
                  <a:ext uri="{FF2B5EF4-FFF2-40B4-BE49-F238E27FC236}">
                    <a16:creationId xmlns:a16="http://schemas.microsoft.com/office/drawing/2014/main" id="{D7C3AC05-31CE-DC45-B1DC-B9F3BA909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526" y="3680015"/>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2">
                <a:extLst>
                  <a:ext uri="{FF2B5EF4-FFF2-40B4-BE49-F238E27FC236}">
                    <a16:creationId xmlns:a16="http://schemas.microsoft.com/office/drawing/2014/main" id="{A0BBD17E-1AD0-3242-94F4-F523AA43E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709" y="3681526"/>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グループ化 8">
            <a:extLst>
              <a:ext uri="{FF2B5EF4-FFF2-40B4-BE49-F238E27FC236}">
                <a16:creationId xmlns:a16="http://schemas.microsoft.com/office/drawing/2014/main" id="{FBCABAD3-C0EF-0C47-ACE7-1EAB30BA2750}"/>
              </a:ext>
            </a:extLst>
          </p:cNvPr>
          <p:cNvGrpSpPr/>
          <p:nvPr/>
        </p:nvGrpSpPr>
        <p:grpSpPr>
          <a:xfrm>
            <a:off x="6204529" y="4838289"/>
            <a:ext cx="2307950" cy="1709521"/>
            <a:chOff x="6204529" y="4838289"/>
            <a:chExt cx="2307950" cy="1709521"/>
          </a:xfrm>
        </p:grpSpPr>
        <p:pic>
          <p:nvPicPr>
            <p:cNvPr id="28" name="図 27">
              <a:extLst>
                <a:ext uri="{FF2B5EF4-FFF2-40B4-BE49-F238E27FC236}">
                  <a16:creationId xmlns:a16="http://schemas.microsoft.com/office/drawing/2014/main" id="{148D30AF-32E0-6C42-8814-2CDBACAB0B17}"/>
                </a:ext>
              </a:extLst>
            </p:cNvPr>
            <p:cNvPicPr>
              <a:picLocks noChangeAspect="1"/>
            </p:cNvPicPr>
            <p:nvPr/>
          </p:nvPicPr>
          <p:blipFill rotWithShape="1">
            <a:blip r:embed="rId6"/>
            <a:srcRect t="9586" r="13766" b="8274"/>
            <a:stretch/>
          </p:blipFill>
          <p:spPr>
            <a:xfrm rot="10800000">
              <a:off x="6204529" y="4838289"/>
              <a:ext cx="2307950" cy="1397486"/>
            </a:xfrm>
            <a:prstGeom prst="rect">
              <a:avLst/>
            </a:prstGeom>
          </p:spPr>
        </p:pic>
        <p:sp>
          <p:nvSpPr>
            <p:cNvPr id="3" name="テキスト ボックス 2">
              <a:extLst>
                <a:ext uri="{FF2B5EF4-FFF2-40B4-BE49-F238E27FC236}">
                  <a16:creationId xmlns:a16="http://schemas.microsoft.com/office/drawing/2014/main" id="{C791E99D-62B2-9E4B-96AB-10B6A2C68AF2}"/>
                </a:ext>
              </a:extLst>
            </p:cNvPr>
            <p:cNvSpPr txBox="1"/>
            <p:nvPr/>
          </p:nvSpPr>
          <p:spPr>
            <a:xfrm>
              <a:off x="6223141" y="6209256"/>
              <a:ext cx="2236510" cy="338554"/>
            </a:xfrm>
            <a:prstGeom prst="rect">
              <a:avLst/>
            </a:prstGeom>
            <a:noFill/>
          </p:spPr>
          <p:txBody>
            <a:bodyPr wrap="none" rtlCol="0">
              <a:spAutoFit/>
            </a:bodyPr>
            <a:lstStyle/>
            <a:p>
              <a:r>
                <a:rPr kumimoji="1" lang="ja-JP" altLang="en-US" sz="1600"/>
                <a:t>「実体図」と言います</a:t>
              </a:r>
            </a:p>
          </p:txBody>
        </p:sp>
      </p:grpSp>
      <p:grpSp>
        <p:nvGrpSpPr>
          <p:cNvPr id="5" name="グループ化 4">
            <a:extLst>
              <a:ext uri="{FF2B5EF4-FFF2-40B4-BE49-F238E27FC236}">
                <a16:creationId xmlns:a16="http://schemas.microsoft.com/office/drawing/2014/main" id="{9C1F1B59-B493-AB47-9BF6-B8A66D505844}"/>
              </a:ext>
            </a:extLst>
          </p:cNvPr>
          <p:cNvGrpSpPr/>
          <p:nvPr/>
        </p:nvGrpSpPr>
        <p:grpSpPr>
          <a:xfrm>
            <a:off x="149222" y="1128713"/>
            <a:ext cx="8328048" cy="1735434"/>
            <a:chOff x="149222" y="1128713"/>
            <a:chExt cx="8328048" cy="1735434"/>
          </a:xfrm>
        </p:grpSpPr>
        <p:sp>
          <p:nvSpPr>
            <p:cNvPr id="7173" name="Text Box 9">
              <a:extLst>
                <a:ext uri="{FF2B5EF4-FFF2-40B4-BE49-F238E27FC236}">
                  <a16:creationId xmlns:a16="http://schemas.microsoft.com/office/drawing/2014/main" id="{6F026A26-9190-D74F-9635-4508D7A1210B}"/>
                </a:ext>
              </a:extLst>
            </p:cNvPr>
            <p:cNvSpPr txBox="1">
              <a:spLocks noChangeArrowheads="1"/>
            </p:cNvSpPr>
            <p:nvPr/>
          </p:nvSpPr>
          <p:spPr bwMode="auto">
            <a:xfrm>
              <a:off x="957263" y="2094706"/>
              <a:ext cx="75200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FF0000"/>
                  </a:solidFill>
                </a:rPr>
                <a:t>イシカ</a:t>
              </a:r>
              <a:endParaRPr lang="en-US" altLang="ja-JP" sz="2200" dirty="0">
                <a:solidFill>
                  <a:srgbClr val="FF0000"/>
                </a:solidFill>
              </a:endParaRPr>
            </a:p>
            <a:p>
              <a:pPr eaLnBrk="1" hangingPunct="1"/>
              <a:r>
                <a:rPr lang="ja-JP" altLang="en-US" sz="2200"/>
                <a:t>「君らなんもしらんね．まずは</a:t>
              </a:r>
              <a:r>
                <a:rPr lang="ja-JP" altLang="en-US" sz="2200">
                  <a:solidFill>
                    <a:srgbClr val="C00000"/>
                  </a:solidFill>
                </a:rPr>
                <a:t>ブロック線図</a:t>
              </a:r>
              <a:r>
                <a:rPr lang="ja-JP" altLang="en-US" sz="2200"/>
                <a:t>でしょう．」</a:t>
              </a:r>
            </a:p>
          </p:txBody>
        </p:sp>
        <p:sp>
          <p:nvSpPr>
            <p:cNvPr id="21522" name="Text Box 16">
              <a:extLst>
                <a:ext uri="{FF2B5EF4-FFF2-40B4-BE49-F238E27FC236}">
                  <a16:creationId xmlns:a16="http://schemas.microsoft.com/office/drawing/2014/main" id="{0DC26C58-F19A-C045-B049-8CA61B0E5396}"/>
                </a:ext>
              </a:extLst>
            </p:cNvPr>
            <p:cNvSpPr txBox="1">
              <a:spLocks noChangeArrowheads="1"/>
            </p:cNvSpPr>
            <p:nvPr/>
          </p:nvSpPr>
          <p:spPr bwMode="auto">
            <a:xfrm>
              <a:off x="3779838" y="11287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b="1">
                <a:solidFill>
                  <a:srgbClr val="FF0000"/>
                </a:solidFill>
              </a:endParaRPr>
            </a:p>
          </p:txBody>
        </p:sp>
        <p:pic>
          <p:nvPicPr>
            <p:cNvPr id="20" name="図 1">
              <a:extLst>
                <a:ext uri="{FF2B5EF4-FFF2-40B4-BE49-F238E27FC236}">
                  <a16:creationId xmlns:a16="http://schemas.microsoft.com/office/drawing/2014/main" id="{D5BB119D-9552-514A-B1AA-AF15962B77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67" b="14307"/>
            <a:stretch/>
          </p:blipFill>
          <p:spPr bwMode="auto">
            <a:xfrm rot="16200000">
              <a:off x="180803" y="2025204"/>
              <a:ext cx="792504" cy="85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雲形吹き出し 3">
              <a:extLst>
                <a:ext uri="{FF2B5EF4-FFF2-40B4-BE49-F238E27FC236}">
                  <a16:creationId xmlns:a16="http://schemas.microsoft.com/office/drawing/2014/main" id="{1B557F10-8923-DD44-85F0-1DD9003D7BD5}"/>
                </a:ext>
              </a:extLst>
            </p:cNvPr>
            <p:cNvSpPr/>
            <p:nvPr/>
          </p:nvSpPr>
          <p:spPr>
            <a:xfrm>
              <a:off x="2066795" y="1623834"/>
              <a:ext cx="1775622" cy="757967"/>
            </a:xfrm>
            <a:prstGeom prst="cloudCallout">
              <a:avLst>
                <a:gd name="adj1" fmla="val -55048"/>
                <a:gd name="adj2" fmla="val 341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rPr>
                <a:t>賢いイシカ君登場</a:t>
              </a:r>
            </a:p>
          </p:txBody>
        </p:sp>
      </p:grpSp>
    </p:spTree>
    <p:extLst>
      <p:ext uri="{BB962C8B-B14F-4D97-AF65-F5344CB8AC3E}">
        <p14:creationId xmlns:p14="http://schemas.microsoft.com/office/powerpoint/2010/main" val="10941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5">
            <a:extLst>
              <a:ext uri="{FF2B5EF4-FFF2-40B4-BE49-F238E27FC236}">
                <a16:creationId xmlns:a16="http://schemas.microsoft.com/office/drawing/2014/main" id="{D9AB0BAE-B831-CB41-98EE-5F9877868370}"/>
              </a:ext>
            </a:extLst>
          </p:cNvPr>
          <p:cNvSpPr txBox="1">
            <a:spLocks noChangeArrowheads="1"/>
          </p:cNvSpPr>
          <p:nvPr/>
        </p:nvSpPr>
        <p:spPr bwMode="auto">
          <a:xfrm>
            <a:off x="447675" y="404813"/>
            <a:ext cx="6647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ここは，大工大ロボット研究所の一室</a:t>
            </a:r>
            <a:r>
              <a:rPr lang="en-US" altLang="ja-JP" dirty="0"/>
              <a:t>‥</a:t>
            </a:r>
          </a:p>
          <a:p>
            <a:pPr eaLnBrk="1" hangingPunct="1"/>
            <a:r>
              <a:rPr lang="ja-JP" altLang="en-US"/>
              <a:t>おやおや，オスカ君を囲んでなにやらワイワイ</a:t>
            </a:r>
            <a:endParaRPr lang="en-US" altLang="ja-JP" dirty="0"/>
          </a:p>
          <a:p>
            <a:pPr eaLnBrk="1" hangingPunct="1"/>
            <a:r>
              <a:rPr lang="ja-JP" altLang="en-US"/>
              <a:t>議論していますよ．ちょっと聞き耳を．．．．</a:t>
            </a:r>
          </a:p>
        </p:txBody>
      </p:sp>
      <p:sp>
        <p:nvSpPr>
          <p:cNvPr id="21522" name="Text Box 16">
            <a:extLst>
              <a:ext uri="{FF2B5EF4-FFF2-40B4-BE49-F238E27FC236}">
                <a16:creationId xmlns:a16="http://schemas.microsoft.com/office/drawing/2014/main" id="{0DC26C58-F19A-C045-B049-8CA61B0E5396}"/>
              </a:ext>
            </a:extLst>
          </p:cNvPr>
          <p:cNvSpPr txBox="1">
            <a:spLocks noChangeArrowheads="1"/>
          </p:cNvSpPr>
          <p:nvPr/>
        </p:nvSpPr>
        <p:spPr bwMode="auto">
          <a:xfrm>
            <a:off x="3779838" y="11287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b="1">
              <a:solidFill>
                <a:srgbClr val="FF0000"/>
              </a:solidFill>
            </a:endParaRPr>
          </a:p>
        </p:txBody>
      </p:sp>
      <p:grpSp>
        <p:nvGrpSpPr>
          <p:cNvPr id="5" name="グループ化 4">
            <a:extLst>
              <a:ext uri="{FF2B5EF4-FFF2-40B4-BE49-F238E27FC236}">
                <a16:creationId xmlns:a16="http://schemas.microsoft.com/office/drawing/2014/main" id="{30EED261-A9CB-634A-A23C-39E68E33DBA6}"/>
              </a:ext>
            </a:extLst>
          </p:cNvPr>
          <p:cNvGrpSpPr/>
          <p:nvPr/>
        </p:nvGrpSpPr>
        <p:grpSpPr>
          <a:xfrm>
            <a:off x="149222" y="1818014"/>
            <a:ext cx="8939930" cy="1446550"/>
            <a:chOff x="149222" y="1818014"/>
            <a:chExt cx="8939930" cy="1446550"/>
          </a:xfrm>
        </p:grpSpPr>
        <p:sp>
          <p:nvSpPr>
            <p:cNvPr id="7175" name="Text Box 13">
              <a:extLst>
                <a:ext uri="{FF2B5EF4-FFF2-40B4-BE49-F238E27FC236}">
                  <a16:creationId xmlns:a16="http://schemas.microsoft.com/office/drawing/2014/main" id="{449011B9-F376-294C-BDF4-D7C822D1CC06}"/>
                </a:ext>
              </a:extLst>
            </p:cNvPr>
            <p:cNvSpPr txBox="1">
              <a:spLocks noChangeArrowheads="1"/>
            </p:cNvSpPr>
            <p:nvPr/>
          </p:nvSpPr>
          <p:spPr bwMode="auto">
            <a:xfrm>
              <a:off x="1004888" y="1818014"/>
              <a:ext cx="808426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FF0000"/>
                  </a:solidFill>
                </a:rPr>
                <a:t>イシカ</a:t>
              </a:r>
              <a:endParaRPr lang="en-US" altLang="ja-JP" sz="2200" dirty="0">
                <a:solidFill>
                  <a:srgbClr val="FF0000"/>
                </a:solidFill>
              </a:endParaRPr>
            </a:p>
            <a:p>
              <a:pPr eaLnBrk="1" hangingPunct="1"/>
              <a:r>
                <a:rPr lang="ja-JP" altLang="en-US" sz="2200"/>
                <a:t>「でしょ？要は電気回路で回路図描くでしょ？</a:t>
              </a:r>
              <a:r>
                <a:rPr lang="ja-JP" altLang="en-US" sz="2200" dirty="0"/>
                <a:t>　</a:t>
              </a:r>
              <a:r>
                <a:rPr lang="ja-JP" altLang="en-US" sz="2200"/>
                <a:t>あれみたい</a:t>
              </a:r>
              <a:endParaRPr lang="en-US" altLang="ja-JP" sz="2200" dirty="0"/>
            </a:p>
            <a:p>
              <a:pPr eaLnBrk="1" hangingPunct="1"/>
              <a:r>
                <a:rPr lang="ja-JP" altLang="en-US" sz="2200"/>
                <a:t>　なものよ．まずは</a:t>
              </a:r>
              <a:r>
                <a:rPr lang="ja-JP" altLang="en-US" sz="2200">
                  <a:solidFill>
                    <a:srgbClr val="C00000"/>
                  </a:solidFill>
                </a:rPr>
                <a:t>制御対象の制御工学的表現法</a:t>
              </a:r>
              <a:r>
                <a:rPr lang="ja-JP" altLang="en-US" sz="2200"/>
                <a:t>を手にいれ　</a:t>
              </a:r>
              <a:endParaRPr lang="en-US" altLang="ja-JP" sz="2200" dirty="0"/>
            </a:p>
            <a:p>
              <a:pPr eaLnBrk="1" hangingPunct="1"/>
              <a:r>
                <a:rPr lang="ja-JP" altLang="en-US" sz="2200"/>
                <a:t>　ないと．」</a:t>
              </a:r>
            </a:p>
          </p:txBody>
        </p:sp>
        <p:pic>
          <p:nvPicPr>
            <p:cNvPr id="28" name="図 1">
              <a:extLst>
                <a:ext uri="{FF2B5EF4-FFF2-40B4-BE49-F238E27FC236}">
                  <a16:creationId xmlns:a16="http://schemas.microsoft.com/office/drawing/2014/main" id="{CC3D6D96-787C-004A-A725-DDDE22C325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7" b="14307"/>
            <a:stretch/>
          </p:blipFill>
          <p:spPr bwMode="auto">
            <a:xfrm rot="16200000">
              <a:off x="180803" y="1843870"/>
              <a:ext cx="792504" cy="85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58646353-971C-D549-B5A3-2322EA77FCAE}"/>
              </a:ext>
            </a:extLst>
          </p:cNvPr>
          <p:cNvGrpSpPr/>
          <p:nvPr/>
        </p:nvGrpSpPr>
        <p:grpSpPr>
          <a:xfrm>
            <a:off x="251159" y="3486125"/>
            <a:ext cx="8958611" cy="769441"/>
            <a:chOff x="251159" y="3219907"/>
            <a:chExt cx="8958611" cy="769441"/>
          </a:xfrm>
        </p:grpSpPr>
        <p:sp>
          <p:nvSpPr>
            <p:cNvPr id="21515" name="Text Box 14">
              <a:extLst>
                <a:ext uri="{FF2B5EF4-FFF2-40B4-BE49-F238E27FC236}">
                  <a16:creationId xmlns:a16="http://schemas.microsoft.com/office/drawing/2014/main" id="{FEBC71F2-1A19-D646-9DE9-384BEC038F5F}"/>
                </a:ext>
              </a:extLst>
            </p:cNvPr>
            <p:cNvSpPr txBox="1">
              <a:spLocks noChangeArrowheads="1"/>
            </p:cNvSpPr>
            <p:nvPr/>
          </p:nvSpPr>
          <p:spPr bwMode="auto">
            <a:xfrm>
              <a:off x="1689763" y="3219907"/>
              <a:ext cx="75200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「あぁーー！なるほどね</a:t>
              </a:r>
              <a:r>
                <a:rPr lang="en-US" altLang="ja-JP" sz="2200" dirty="0"/>
                <a:t>‥‥</a:t>
              </a:r>
              <a:r>
                <a:rPr lang="ja-JP" altLang="en-US" sz="2200"/>
                <a:t>（ほんとはわかってない）」</a:t>
              </a:r>
            </a:p>
          </p:txBody>
        </p:sp>
        <p:grpSp>
          <p:nvGrpSpPr>
            <p:cNvPr id="29" name="グループ化 28">
              <a:extLst>
                <a:ext uri="{FF2B5EF4-FFF2-40B4-BE49-F238E27FC236}">
                  <a16:creationId xmlns:a16="http://schemas.microsoft.com/office/drawing/2014/main" id="{6CB8E291-2FB1-9D47-B192-D7ABB7FBE12B}"/>
                </a:ext>
              </a:extLst>
            </p:cNvPr>
            <p:cNvGrpSpPr/>
            <p:nvPr/>
          </p:nvGrpSpPr>
          <p:grpSpPr>
            <a:xfrm>
              <a:off x="251159" y="3232352"/>
              <a:ext cx="1354540" cy="754374"/>
              <a:chOff x="2144526" y="3680015"/>
              <a:chExt cx="1354540" cy="754374"/>
            </a:xfrm>
          </p:grpSpPr>
          <p:pic>
            <p:nvPicPr>
              <p:cNvPr id="30" name="図 7">
                <a:extLst>
                  <a:ext uri="{FF2B5EF4-FFF2-40B4-BE49-F238E27FC236}">
                    <a16:creationId xmlns:a16="http://schemas.microsoft.com/office/drawing/2014/main" id="{D6E3DD0A-E0B5-2643-9919-5488226EB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526" y="3680015"/>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2">
                <a:extLst>
                  <a:ext uri="{FF2B5EF4-FFF2-40B4-BE49-F238E27FC236}">
                    <a16:creationId xmlns:a16="http://schemas.microsoft.com/office/drawing/2014/main" id="{62093FB9-F55F-3C43-B512-BB03A6C844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709" y="3681526"/>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 name="グループ化 5">
            <a:extLst>
              <a:ext uri="{FF2B5EF4-FFF2-40B4-BE49-F238E27FC236}">
                <a16:creationId xmlns:a16="http://schemas.microsoft.com/office/drawing/2014/main" id="{A1E69E7C-FEF7-4E46-9FCD-FA547716A394}"/>
              </a:ext>
            </a:extLst>
          </p:cNvPr>
          <p:cNvGrpSpPr/>
          <p:nvPr/>
        </p:nvGrpSpPr>
        <p:grpSpPr>
          <a:xfrm>
            <a:off x="102275" y="4575540"/>
            <a:ext cx="3769638" cy="2098711"/>
            <a:chOff x="102275" y="4309322"/>
            <a:chExt cx="3769638" cy="2098711"/>
          </a:xfrm>
        </p:grpSpPr>
        <p:pic>
          <p:nvPicPr>
            <p:cNvPr id="32" name="図 31">
              <a:extLst>
                <a:ext uri="{FF2B5EF4-FFF2-40B4-BE49-F238E27FC236}">
                  <a16:creationId xmlns:a16="http://schemas.microsoft.com/office/drawing/2014/main" id="{0C26560B-BA43-0A42-A3B8-8ED9D83C1C81}"/>
                </a:ext>
              </a:extLst>
            </p:cNvPr>
            <p:cNvPicPr>
              <a:picLocks noChangeAspect="1"/>
            </p:cNvPicPr>
            <p:nvPr/>
          </p:nvPicPr>
          <p:blipFill>
            <a:blip r:embed="rId6"/>
            <a:stretch>
              <a:fillRect/>
            </a:stretch>
          </p:blipFill>
          <p:spPr>
            <a:xfrm rot="20584567">
              <a:off x="102275" y="4468442"/>
              <a:ext cx="1933776" cy="990367"/>
            </a:xfrm>
            <a:prstGeom prst="rect">
              <a:avLst/>
            </a:prstGeom>
            <a:ln>
              <a:solidFill>
                <a:schemeClr val="accent1"/>
              </a:solidFill>
            </a:ln>
          </p:spPr>
        </p:pic>
        <p:pic>
          <p:nvPicPr>
            <p:cNvPr id="33" name="図 32">
              <a:extLst>
                <a:ext uri="{FF2B5EF4-FFF2-40B4-BE49-F238E27FC236}">
                  <a16:creationId xmlns:a16="http://schemas.microsoft.com/office/drawing/2014/main" id="{75DC0CF9-A86F-B740-AD35-8EEFC5B9FA2B}"/>
                </a:ext>
              </a:extLst>
            </p:cNvPr>
            <p:cNvPicPr>
              <a:picLocks noChangeAspect="1"/>
            </p:cNvPicPr>
            <p:nvPr/>
          </p:nvPicPr>
          <p:blipFill>
            <a:blip r:embed="rId7"/>
            <a:stretch>
              <a:fillRect/>
            </a:stretch>
          </p:blipFill>
          <p:spPr>
            <a:xfrm rot="590200">
              <a:off x="1034665" y="5198275"/>
              <a:ext cx="1814638" cy="1209758"/>
            </a:xfrm>
            <a:prstGeom prst="rect">
              <a:avLst/>
            </a:prstGeom>
            <a:ln>
              <a:solidFill>
                <a:schemeClr val="accent1"/>
              </a:solidFill>
            </a:ln>
          </p:spPr>
        </p:pic>
        <p:pic>
          <p:nvPicPr>
            <p:cNvPr id="34" name="図 33">
              <a:extLst>
                <a:ext uri="{FF2B5EF4-FFF2-40B4-BE49-F238E27FC236}">
                  <a16:creationId xmlns:a16="http://schemas.microsoft.com/office/drawing/2014/main" id="{88B2067B-0808-0D45-BE38-646871F3DA92}"/>
                </a:ext>
              </a:extLst>
            </p:cNvPr>
            <p:cNvPicPr>
              <a:picLocks noChangeAspect="1"/>
            </p:cNvPicPr>
            <p:nvPr/>
          </p:nvPicPr>
          <p:blipFill>
            <a:blip r:embed="rId8"/>
            <a:stretch>
              <a:fillRect/>
            </a:stretch>
          </p:blipFill>
          <p:spPr>
            <a:xfrm>
              <a:off x="2259150" y="4309322"/>
              <a:ext cx="1612763" cy="1209573"/>
            </a:xfrm>
            <a:prstGeom prst="rect">
              <a:avLst/>
            </a:prstGeom>
            <a:ln>
              <a:solidFill>
                <a:schemeClr val="accent1"/>
              </a:solidFill>
            </a:ln>
          </p:spPr>
        </p:pic>
      </p:grpSp>
      <p:sp>
        <p:nvSpPr>
          <p:cNvPr id="3" name="右矢印 2">
            <a:extLst>
              <a:ext uri="{FF2B5EF4-FFF2-40B4-BE49-F238E27FC236}">
                <a16:creationId xmlns:a16="http://schemas.microsoft.com/office/drawing/2014/main" id="{D22C352B-3D3B-9740-8FBC-BA5C82A7BAEB}"/>
              </a:ext>
            </a:extLst>
          </p:cNvPr>
          <p:cNvSpPr/>
          <p:nvPr/>
        </p:nvSpPr>
        <p:spPr>
          <a:xfrm>
            <a:off x="4201610" y="5180326"/>
            <a:ext cx="590309" cy="804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F968E20A-FA87-BF4E-A0C9-31A608120EA6}"/>
              </a:ext>
            </a:extLst>
          </p:cNvPr>
          <p:cNvGrpSpPr/>
          <p:nvPr/>
        </p:nvGrpSpPr>
        <p:grpSpPr>
          <a:xfrm>
            <a:off x="5060226" y="4395831"/>
            <a:ext cx="3481890" cy="2477909"/>
            <a:chOff x="5060226" y="4129613"/>
            <a:chExt cx="3481890" cy="2477909"/>
          </a:xfrm>
        </p:grpSpPr>
        <p:pic>
          <p:nvPicPr>
            <p:cNvPr id="35" name="図 34">
              <a:extLst>
                <a:ext uri="{FF2B5EF4-FFF2-40B4-BE49-F238E27FC236}">
                  <a16:creationId xmlns:a16="http://schemas.microsoft.com/office/drawing/2014/main" id="{4332E5AD-A821-5149-91E1-0C5918DE49E4}"/>
                </a:ext>
              </a:extLst>
            </p:cNvPr>
            <p:cNvPicPr>
              <a:picLocks noChangeAspect="1"/>
            </p:cNvPicPr>
            <p:nvPr/>
          </p:nvPicPr>
          <p:blipFill>
            <a:blip r:embed="rId9"/>
            <a:stretch>
              <a:fillRect/>
            </a:stretch>
          </p:blipFill>
          <p:spPr>
            <a:xfrm>
              <a:off x="5060226" y="4129613"/>
              <a:ext cx="3481890" cy="2477909"/>
            </a:xfrm>
            <a:prstGeom prst="rect">
              <a:avLst/>
            </a:prstGeom>
          </p:spPr>
        </p:pic>
        <p:sp>
          <p:nvSpPr>
            <p:cNvPr id="4" name="テキスト ボックス 3">
              <a:extLst>
                <a:ext uri="{FF2B5EF4-FFF2-40B4-BE49-F238E27FC236}">
                  <a16:creationId xmlns:a16="http://schemas.microsoft.com/office/drawing/2014/main" id="{7AA0956C-4ABF-4649-919C-99C99B521BB6}"/>
                </a:ext>
              </a:extLst>
            </p:cNvPr>
            <p:cNvSpPr txBox="1"/>
            <p:nvPr/>
          </p:nvSpPr>
          <p:spPr>
            <a:xfrm>
              <a:off x="6006257" y="6145857"/>
              <a:ext cx="1107996" cy="461665"/>
            </a:xfrm>
            <a:prstGeom prst="rect">
              <a:avLst/>
            </a:prstGeom>
            <a:noFill/>
          </p:spPr>
          <p:txBody>
            <a:bodyPr wrap="none" rtlCol="0">
              <a:spAutoFit/>
            </a:bodyPr>
            <a:lstStyle/>
            <a:p>
              <a:r>
                <a:rPr kumimoji="1" lang="ja-JP" altLang="en-US"/>
                <a:t>回路図</a:t>
              </a:r>
            </a:p>
          </p:txBody>
        </p:sp>
      </p:grpSp>
    </p:spTree>
    <p:extLst>
      <p:ext uri="{BB962C8B-B14F-4D97-AF65-F5344CB8AC3E}">
        <p14:creationId xmlns:p14="http://schemas.microsoft.com/office/powerpoint/2010/main" val="395064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a:extLst>
              <a:ext uri="{FF2B5EF4-FFF2-40B4-BE49-F238E27FC236}">
                <a16:creationId xmlns:a16="http://schemas.microsoft.com/office/drawing/2014/main" id="{50544918-45E9-9F47-A1DB-E7A3645D7F17}"/>
              </a:ext>
            </a:extLst>
          </p:cNvPr>
          <p:cNvSpPr txBox="1">
            <a:spLocks noChangeArrowheads="1"/>
          </p:cNvSpPr>
          <p:nvPr/>
        </p:nvSpPr>
        <p:spPr bwMode="auto">
          <a:xfrm>
            <a:off x="222250" y="404813"/>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000090"/>
                </a:solidFill>
              </a:rPr>
              <a:t>回路図</a:t>
            </a:r>
          </a:p>
        </p:txBody>
      </p:sp>
      <p:grpSp>
        <p:nvGrpSpPr>
          <p:cNvPr id="25602" name="図形グループ 11">
            <a:extLst>
              <a:ext uri="{FF2B5EF4-FFF2-40B4-BE49-F238E27FC236}">
                <a16:creationId xmlns:a16="http://schemas.microsoft.com/office/drawing/2014/main" id="{BBEFBB99-EA95-9E40-B633-031F035FAC67}"/>
              </a:ext>
            </a:extLst>
          </p:cNvPr>
          <p:cNvGrpSpPr>
            <a:grpSpLocks/>
          </p:cNvGrpSpPr>
          <p:nvPr/>
        </p:nvGrpSpPr>
        <p:grpSpPr bwMode="auto">
          <a:xfrm>
            <a:off x="185738" y="1192213"/>
            <a:ext cx="3816350" cy="3343275"/>
            <a:chOff x="185861" y="1192697"/>
            <a:chExt cx="3815757" cy="3342721"/>
          </a:xfrm>
        </p:grpSpPr>
        <p:pic>
          <p:nvPicPr>
            <p:cNvPr id="25611" name="図 1" descr="スキャン 3.jpg">
              <a:extLst>
                <a:ext uri="{FF2B5EF4-FFF2-40B4-BE49-F238E27FC236}">
                  <a16:creationId xmlns:a16="http://schemas.microsoft.com/office/drawing/2014/main" id="{C969E1CD-6D1C-3540-8927-249E0E497613}"/>
                </a:ext>
              </a:extLst>
            </p:cNvPr>
            <p:cNvPicPr>
              <a:picLocks noChangeAspect="1"/>
            </p:cNvPicPr>
            <p:nvPr/>
          </p:nvPicPr>
          <p:blipFill>
            <a:blip r:embed="rId2">
              <a:extLst>
                <a:ext uri="{28A0092B-C50C-407E-A947-70E740481C1C}">
                  <a14:useLocalDpi xmlns:a14="http://schemas.microsoft.com/office/drawing/2010/main" val="0"/>
                </a:ext>
              </a:extLst>
            </a:blip>
            <a:srcRect l="29752" t="64926" r="47244" b="12941"/>
            <a:stretch>
              <a:fillRect/>
            </a:stretch>
          </p:blipFill>
          <p:spPr bwMode="auto">
            <a:xfrm rot="5400000">
              <a:off x="691934" y="686624"/>
              <a:ext cx="2803612" cy="381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テキスト ボックス 6">
              <a:extLst>
                <a:ext uri="{FF2B5EF4-FFF2-40B4-BE49-F238E27FC236}">
                  <a16:creationId xmlns:a16="http://schemas.microsoft.com/office/drawing/2014/main" id="{5F43C8B8-D8FB-BD49-AF89-D3ECDFCED73C}"/>
                </a:ext>
              </a:extLst>
            </p:cNvPr>
            <p:cNvSpPr txBox="1">
              <a:spLocks noChangeArrowheads="1"/>
            </p:cNvSpPr>
            <p:nvPr/>
          </p:nvSpPr>
          <p:spPr bwMode="auto">
            <a:xfrm>
              <a:off x="1874104" y="407375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実物</a:t>
              </a:r>
            </a:p>
          </p:txBody>
        </p:sp>
      </p:grpSp>
      <p:grpSp>
        <p:nvGrpSpPr>
          <p:cNvPr id="13" name="図形グループ 12">
            <a:extLst>
              <a:ext uri="{FF2B5EF4-FFF2-40B4-BE49-F238E27FC236}">
                <a16:creationId xmlns:a16="http://schemas.microsoft.com/office/drawing/2014/main" id="{87750762-AF9F-9B41-AF58-D0E9B09B9A41}"/>
              </a:ext>
            </a:extLst>
          </p:cNvPr>
          <p:cNvGrpSpPr>
            <a:grpSpLocks/>
          </p:cNvGrpSpPr>
          <p:nvPr/>
        </p:nvGrpSpPr>
        <p:grpSpPr bwMode="auto">
          <a:xfrm>
            <a:off x="4259263" y="433388"/>
            <a:ext cx="3376612" cy="2600325"/>
            <a:chOff x="4259325" y="433707"/>
            <a:chExt cx="3376487" cy="2599224"/>
          </a:xfrm>
        </p:grpSpPr>
        <p:pic>
          <p:nvPicPr>
            <p:cNvPr id="25609" name="図 2" descr="スキャン 3.jpg">
              <a:extLst>
                <a:ext uri="{FF2B5EF4-FFF2-40B4-BE49-F238E27FC236}">
                  <a16:creationId xmlns:a16="http://schemas.microsoft.com/office/drawing/2014/main" id="{C010DC44-3449-E54B-ABB6-221E2D6D577D}"/>
                </a:ext>
              </a:extLst>
            </p:cNvPr>
            <p:cNvPicPr>
              <a:picLocks noChangeAspect="1"/>
            </p:cNvPicPr>
            <p:nvPr/>
          </p:nvPicPr>
          <p:blipFill>
            <a:blip r:embed="rId2">
              <a:extLst>
                <a:ext uri="{28A0092B-C50C-407E-A947-70E740481C1C}">
                  <a14:useLocalDpi xmlns:a14="http://schemas.microsoft.com/office/drawing/2010/main" val="0"/>
                </a:ext>
              </a:extLst>
            </a:blip>
            <a:srcRect l="67741" t="26271" r="6795" b="45499"/>
            <a:stretch>
              <a:fillRect/>
            </a:stretch>
          </p:blipFill>
          <p:spPr bwMode="auto">
            <a:xfrm rot="5400000">
              <a:off x="4871043" y="-178011"/>
              <a:ext cx="2153051" cy="3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テキスト ボックス 7">
              <a:extLst>
                <a:ext uri="{FF2B5EF4-FFF2-40B4-BE49-F238E27FC236}">
                  <a16:creationId xmlns:a16="http://schemas.microsoft.com/office/drawing/2014/main" id="{153E61AF-C7D6-2246-B17E-D26284E14D4C}"/>
                </a:ext>
              </a:extLst>
            </p:cNvPr>
            <p:cNvSpPr txBox="1">
              <a:spLocks noChangeArrowheads="1"/>
            </p:cNvSpPr>
            <p:nvPr/>
          </p:nvSpPr>
          <p:spPr bwMode="auto">
            <a:xfrm>
              <a:off x="4739470" y="2571266"/>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実態図（製作図）</a:t>
              </a:r>
            </a:p>
          </p:txBody>
        </p:sp>
      </p:grpSp>
      <p:grpSp>
        <p:nvGrpSpPr>
          <p:cNvPr id="14" name="図形グループ 13">
            <a:extLst>
              <a:ext uri="{FF2B5EF4-FFF2-40B4-BE49-F238E27FC236}">
                <a16:creationId xmlns:a16="http://schemas.microsoft.com/office/drawing/2014/main" id="{3CD9FA15-F1CC-9542-81F4-D1D3EDC57603}"/>
              </a:ext>
            </a:extLst>
          </p:cNvPr>
          <p:cNvGrpSpPr>
            <a:grpSpLocks/>
          </p:cNvGrpSpPr>
          <p:nvPr/>
        </p:nvGrpSpPr>
        <p:grpSpPr bwMode="auto">
          <a:xfrm>
            <a:off x="4398963" y="3392488"/>
            <a:ext cx="4535487" cy="3097212"/>
            <a:chOff x="4398723" y="3392212"/>
            <a:chExt cx="4535633" cy="3097911"/>
          </a:xfrm>
        </p:grpSpPr>
        <p:pic>
          <p:nvPicPr>
            <p:cNvPr id="25607" name="図 5" descr="スキャン 3.jpg">
              <a:extLst>
                <a:ext uri="{FF2B5EF4-FFF2-40B4-BE49-F238E27FC236}">
                  <a16:creationId xmlns:a16="http://schemas.microsoft.com/office/drawing/2014/main" id="{27672AD1-BD6E-BA4D-9CC9-9E107EF17C12}"/>
                </a:ext>
              </a:extLst>
            </p:cNvPr>
            <p:cNvPicPr>
              <a:picLocks noChangeAspect="1"/>
            </p:cNvPicPr>
            <p:nvPr/>
          </p:nvPicPr>
          <p:blipFill>
            <a:blip r:embed="rId2">
              <a:extLst>
                <a:ext uri="{28A0092B-C50C-407E-A947-70E740481C1C}">
                  <a14:useLocalDpi xmlns:a14="http://schemas.microsoft.com/office/drawing/2010/main" val="0"/>
                </a:ext>
              </a:extLst>
            </a:blip>
            <a:srcRect l="29024" t="26271" r="34338" b="45499"/>
            <a:stretch>
              <a:fillRect/>
            </a:stretch>
          </p:blipFill>
          <p:spPr bwMode="auto">
            <a:xfrm rot="5400000">
              <a:off x="5697157" y="3252924"/>
              <a:ext cx="3097911" cy="3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テキスト ボックス 8">
              <a:extLst>
                <a:ext uri="{FF2B5EF4-FFF2-40B4-BE49-F238E27FC236}">
                  <a16:creationId xmlns:a16="http://schemas.microsoft.com/office/drawing/2014/main" id="{98325F00-C2CC-A843-B998-3DD726BE0643}"/>
                </a:ext>
              </a:extLst>
            </p:cNvPr>
            <p:cNvSpPr txBox="1">
              <a:spLocks noChangeArrowheads="1"/>
            </p:cNvSpPr>
            <p:nvPr/>
          </p:nvSpPr>
          <p:spPr bwMode="auto">
            <a:xfrm>
              <a:off x="4398723" y="5917010"/>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回路図</a:t>
              </a:r>
            </a:p>
          </p:txBody>
        </p:sp>
      </p:grpSp>
      <p:sp>
        <p:nvSpPr>
          <p:cNvPr id="10" name="左矢印 9">
            <a:extLst>
              <a:ext uri="{FF2B5EF4-FFF2-40B4-BE49-F238E27FC236}">
                <a16:creationId xmlns:a16="http://schemas.microsoft.com/office/drawing/2014/main" id="{2FF234C8-3B61-8243-86E1-29BF218C0073}"/>
              </a:ext>
            </a:extLst>
          </p:cNvPr>
          <p:cNvSpPr>
            <a:spLocks noChangeArrowheads="1"/>
          </p:cNvSpPr>
          <p:nvPr/>
        </p:nvSpPr>
        <p:spPr bwMode="auto">
          <a:xfrm rot="10800000">
            <a:off x="3763963" y="1533525"/>
            <a:ext cx="727075" cy="588963"/>
          </a:xfrm>
          <a:prstGeom prst="leftArrow">
            <a:avLst>
              <a:gd name="adj1" fmla="val 50000"/>
              <a:gd name="adj2" fmla="val 49997"/>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sp>
        <p:nvSpPr>
          <p:cNvPr id="11" name="左矢印 10">
            <a:extLst>
              <a:ext uri="{FF2B5EF4-FFF2-40B4-BE49-F238E27FC236}">
                <a16:creationId xmlns:a16="http://schemas.microsoft.com/office/drawing/2014/main" id="{C0D10DA7-07CD-AA4C-A207-146CF777A69F}"/>
              </a:ext>
            </a:extLst>
          </p:cNvPr>
          <p:cNvSpPr>
            <a:spLocks noChangeArrowheads="1"/>
          </p:cNvSpPr>
          <p:nvPr/>
        </p:nvSpPr>
        <p:spPr bwMode="auto">
          <a:xfrm rot="-5400000">
            <a:off x="7076281" y="2537620"/>
            <a:ext cx="727075" cy="588962"/>
          </a:xfrm>
          <a:prstGeom prst="leftArrow">
            <a:avLst>
              <a:gd name="adj1" fmla="val 50000"/>
              <a:gd name="adj2" fmla="val 49997"/>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4">
            <a:extLst>
              <a:ext uri="{FF2B5EF4-FFF2-40B4-BE49-F238E27FC236}">
                <a16:creationId xmlns:a16="http://schemas.microsoft.com/office/drawing/2014/main" id="{37D20FC9-D2D1-5843-B165-9412AD96D39C}"/>
              </a:ext>
            </a:extLst>
          </p:cNvPr>
          <p:cNvSpPr txBox="1">
            <a:spLocks noChangeArrowheads="1"/>
          </p:cNvSpPr>
          <p:nvPr/>
        </p:nvSpPr>
        <p:spPr bwMode="auto">
          <a:xfrm>
            <a:off x="222250" y="404813"/>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000090"/>
                </a:solidFill>
              </a:rPr>
              <a:t>回路図</a:t>
            </a:r>
          </a:p>
        </p:txBody>
      </p:sp>
      <p:pic>
        <p:nvPicPr>
          <p:cNvPr id="24578" name="図 5">
            <a:extLst>
              <a:ext uri="{FF2B5EF4-FFF2-40B4-BE49-F238E27FC236}">
                <a16:creationId xmlns:a16="http://schemas.microsoft.com/office/drawing/2014/main" id="{DF206691-6494-9A48-A457-93E9E252BB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0500"/>
            <a:ext cx="91440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a:extLst>
              <a:ext uri="{FF2B5EF4-FFF2-40B4-BE49-F238E27FC236}">
                <a16:creationId xmlns:a16="http://schemas.microsoft.com/office/drawing/2014/main" id="{C90E13B0-E74E-F44E-B7CC-9B90F83E45DF}"/>
              </a:ext>
            </a:extLst>
          </p:cNvPr>
          <p:cNvSpPr txBox="1">
            <a:spLocks noChangeArrowheads="1"/>
          </p:cNvSpPr>
          <p:nvPr/>
        </p:nvSpPr>
        <p:spPr bwMode="auto">
          <a:xfrm>
            <a:off x="222250" y="404813"/>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ブロック線図って？</a:t>
            </a:r>
          </a:p>
        </p:txBody>
      </p:sp>
      <p:pic>
        <p:nvPicPr>
          <p:cNvPr id="35842" name="図 2">
            <a:extLst>
              <a:ext uri="{FF2B5EF4-FFF2-40B4-BE49-F238E27FC236}">
                <a16:creationId xmlns:a16="http://schemas.microsoft.com/office/drawing/2014/main" id="{AD8E0DE7-17FA-E944-A976-54FABBBF2FB1}"/>
              </a:ext>
            </a:extLst>
          </p:cNvPr>
          <p:cNvPicPr>
            <a:picLocks noChangeAspect="1"/>
          </p:cNvPicPr>
          <p:nvPr/>
        </p:nvPicPr>
        <p:blipFill>
          <a:blip r:embed="rId3">
            <a:extLst>
              <a:ext uri="{28A0092B-C50C-407E-A947-70E740481C1C}">
                <a14:useLocalDpi xmlns:a14="http://schemas.microsoft.com/office/drawing/2010/main" val="0"/>
              </a:ext>
            </a:extLst>
          </a:blip>
          <a:srcRect l="4343" t="21857" r="18336" b="25211"/>
          <a:stretch>
            <a:fillRect/>
          </a:stretch>
        </p:blipFill>
        <p:spPr bwMode="auto">
          <a:xfrm>
            <a:off x="2374453" y="1331929"/>
            <a:ext cx="3411051" cy="233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テキスト ボックス 3">
            <a:extLst>
              <a:ext uri="{FF2B5EF4-FFF2-40B4-BE49-F238E27FC236}">
                <a16:creationId xmlns:a16="http://schemas.microsoft.com/office/drawing/2014/main" id="{02CEEB37-518D-5C4E-B8AB-7BA8BBD65312}"/>
              </a:ext>
            </a:extLst>
          </p:cNvPr>
          <p:cNvSpPr txBox="1">
            <a:spLocks noChangeArrowheads="1"/>
          </p:cNvSpPr>
          <p:nvPr/>
        </p:nvSpPr>
        <p:spPr bwMode="auto">
          <a:xfrm>
            <a:off x="950472" y="1042701"/>
            <a:ext cx="5418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dirty="0"/>
              <a:t>☆</a:t>
            </a:r>
            <a:r>
              <a:rPr lang="ja-JP" altLang="en-US"/>
              <a:t>黒と赤のコードに電池つなぐと回る</a:t>
            </a:r>
          </a:p>
        </p:txBody>
      </p:sp>
      <p:grpSp>
        <p:nvGrpSpPr>
          <p:cNvPr id="26" name="図形グループ 25">
            <a:extLst>
              <a:ext uri="{FF2B5EF4-FFF2-40B4-BE49-F238E27FC236}">
                <a16:creationId xmlns:a16="http://schemas.microsoft.com/office/drawing/2014/main" id="{7E2CF7A2-B12D-E84F-B4F4-E7801A188A36}"/>
              </a:ext>
            </a:extLst>
          </p:cNvPr>
          <p:cNvGrpSpPr>
            <a:grpSpLocks/>
          </p:cNvGrpSpPr>
          <p:nvPr/>
        </p:nvGrpSpPr>
        <p:grpSpPr bwMode="auto">
          <a:xfrm>
            <a:off x="1027576" y="1836340"/>
            <a:ext cx="5559765" cy="1698519"/>
            <a:chOff x="447609" y="2022015"/>
            <a:chExt cx="5945811" cy="1908418"/>
          </a:xfrm>
        </p:grpSpPr>
        <p:sp>
          <p:nvSpPr>
            <p:cNvPr id="35853" name="テキスト ボックス 8">
              <a:extLst>
                <a:ext uri="{FF2B5EF4-FFF2-40B4-BE49-F238E27FC236}">
                  <a16:creationId xmlns:a16="http://schemas.microsoft.com/office/drawing/2014/main" id="{3CC050EA-99DC-3A41-BD59-058802AA8588}"/>
                </a:ext>
              </a:extLst>
            </p:cNvPr>
            <p:cNvSpPr txBox="1">
              <a:spLocks noChangeArrowheads="1"/>
            </p:cNvSpPr>
            <p:nvPr/>
          </p:nvSpPr>
          <p:spPr bwMode="auto">
            <a:xfrm>
              <a:off x="447609" y="2672806"/>
              <a:ext cx="1514077" cy="933689"/>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　電池</a:t>
              </a:r>
              <a:r>
                <a:rPr lang="en-US" altLang="ja-JP" dirty="0"/>
                <a:t> u</a:t>
              </a:r>
            </a:p>
            <a:p>
              <a:pPr eaLnBrk="1" hangingPunct="1"/>
              <a:r>
                <a:rPr lang="ja-JP" altLang="en-US"/>
                <a:t>（電圧）</a:t>
              </a:r>
            </a:p>
          </p:txBody>
        </p:sp>
        <p:sp>
          <p:nvSpPr>
            <p:cNvPr id="35854" name="テキスト ボックス 9">
              <a:extLst>
                <a:ext uri="{FF2B5EF4-FFF2-40B4-BE49-F238E27FC236}">
                  <a16:creationId xmlns:a16="http://schemas.microsoft.com/office/drawing/2014/main" id="{47B2A7C3-F740-7249-B3F8-C82D30982E23}"/>
                </a:ext>
              </a:extLst>
            </p:cNvPr>
            <p:cNvSpPr txBox="1">
              <a:spLocks noChangeArrowheads="1"/>
            </p:cNvSpPr>
            <p:nvPr/>
          </p:nvSpPr>
          <p:spPr bwMode="auto">
            <a:xfrm>
              <a:off x="5282205" y="3411717"/>
              <a:ext cx="1111215" cy="51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a:t>
              </a:r>
              <a:r>
                <a:rPr lang="en-US" altLang="ja-JP" dirty="0"/>
                <a:t> y</a:t>
              </a:r>
              <a:endParaRPr lang="ja-JP" altLang="en-US"/>
            </a:p>
          </p:txBody>
        </p:sp>
        <p:cxnSp>
          <p:nvCxnSpPr>
            <p:cNvPr id="12" name="直線矢印コネクタ 11">
              <a:extLst>
                <a:ext uri="{FF2B5EF4-FFF2-40B4-BE49-F238E27FC236}">
                  <a16:creationId xmlns:a16="http://schemas.microsoft.com/office/drawing/2014/main" id="{652B9B5D-01B2-6C48-889E-05EE5BB1252D}"/>
                </a:ext>
              </a:extLst>
            </p:cNvPr>
            <p:cNvCxnSpPr/>
            <p:nvPr/>
          </p:nvCxnSpPr>
          <p:spPr>
            <a:xfrm flipV="1">
              <a:off x="1658060" y="2022015"/>
              <a:ext cx="1146288" cy="449257"/>
            </a:xfrm>
            <a:prstGeom prst="straightConnector1">
              <a:avLst/>
            </a:prstGeom>
            <a:ln>
              <a:solidFill>
                <a:srgbClr val="000090"/>
              </a:solidFill>
              <a:tailEnd type="arrow"/>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D71A3D7B-53D5-9B47-9B2D-8C62612B6F79}"/>
                </a:ext>
              </a:extLst>
            </p:cNvPr>
            <p:cNvCxnSpPr/>
            <p:nvPr/>
          </p:nvCxnSpPr>
          <p:spPr>
            <a:xfrm flipH="1">
              <a:off x="2076659" y="2569380"/>
              <a:ext cx="1081194" cy="265108"/>
            </a:xfrm>
            <a:prstGeom prst="straightConnector1">
              <a:avLst/>
            </a:prstGeom>
            <a:ln>
              <a:solidFill>
                <a:srgbClr val="000090"/>
              </a:solidFill>
              <a:tailEnd type="arrow"/>
            </a:ln>
          </p:spPr>
          <p:style>
            <a:lnRef idx="1">
              <a:schemeClr val="dk1"/>
            </a:lnRef>
            <a:fillRef idx="0">
              <a:schemeClr val="dk1"/>
            </a:fillRef>
            <a:effectRef idx="0">
              <a:schemeClr val="dk1"/>
            </a:effectRef>
            <a:fontRef idx="minor">
              <a:schemeClr val="tx1"/>
            </a:fontRef>
          </p:style>
        </p:cxnSp>
        <p:sp>
          <p:nvSpPr>
            <p:cNvPr id="22" name="フリーフォーム 21">
              <a:extLst>
                <a:ext uri="{FF2B5EF4-FFF2-40B4-BE49-F238E27FC236}">
                  <a16:creationId xmlns:a16="http://schemas.microsoft.com/office/drawing/2014/main" id="{C164B44C-C2C2-FE4A-865B-4A80523B6A03}"/>
                </a:ext>
              </a:extLst>
            </p:cNvPr>
            <p:cNvSpPr>
              <a:spLocks/>
            </p:cNvSpPr>
            <p:nvPr/>
          </p:nvSpPr>
          <p:spPr bwMode="auto">
            <a:xfrm>
              <a:off x="4026367" y="2073485"/>
              <a:ext cx="1255837" cy="1349356"/>
            </a:xfrm>
            <a:custGeom>
              <a:avLst/>
              <a:gdLst>
                <a:gd name="T0" fmla="*/ 0 w 1255572"/>
                <a:gd name="T1" fmla="*/ 79501 h 1349887"/>
                <a:gd name="T2" fmla="*/ 650789 w 1255572"/>
                <a:gd name="T3" fmla="*/ 17591 h 1349887"/>
                <a:gd name="T4" fmla="*/ 1053659 w 1255572"/>
                <a:gd name="T5" fmla="*/ 358093 h 1349887"/>
                <a:gd name="T6" fmla="*/ 1255095 w 1255572"/>
                <a:gd name="T7" fmla="*/ 1162916 h 1349887"/>
                <a:gd name="T8" fmla="*/ 976185 w 1255572"/>
                <a:gd name="T9" fmla="*/ 1348644 h 1349887"/>
                <a:gd name="T10" fmla="*/ 480344 w 1255572"/>
                <a:gd name="T11" fmla="*/ 1147438 h 1349887"/>
                <a:gd name="T12" fmla="*/ 77474 w 1255572"/>
                <a:gd name="T13" fmla="*/ 1054575 h 1349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5572" h="1349887">
                  <a:moveTo>
                    <a:pt x="0" y="79563"/>
                  </a:moveTo>
                  <a:cubicBezTo>
                    <a:pt x="237489" y="25349"/>
                    <a:pt x="474979" y="-28864"/>
                    <a:pt x="650515" y="17605"/>
                  </a:cubicBezTo>
                  <a:cubicBezTo>
                    <a:pt x="826051" y="64074"/>
                    <a:pt x="952540" y="167337"/>
                    <a:pt x="1053215" y="358375"/>
                  </a:cubicBezTo>
                  <a:cubicBezTo>
                    <a:pt x="1153890" y="549413"/>
                    <a:pt x="1267472" y="998610"/>
                    <a:pt x="1254565" y="1163832"/>
                  </a:cubicBezTo>
                  <a:cubicBezTo>
                    <a:pt x="1241658" y="1329054"/>
                    <a:pt x="1104843" y="1352288"/>
                    <a:pt x="975773" y="1349706"/>
                  </a:cubicBezTo>
                  <a:cubicBezTo>
                    <a:pt x="846703" y="1347124"/>
                    <a:pt x="629864" y="1197392"/>
                    <a:pt x="480142" y="1148342"/>
                  </a:cubicBezTo>
                  <a:cubicBezTo>
                    <a:pt x="330420" y="1099292"/>
                    <a:pt x="77442" y="1055405"/>
                    <a:pt x="77442" y="1055405"/>
                  </a:cubicBezTo>
                </a:path>
              </a:pathLst>
            </a:custGeom>
            <a:noFill/>
            <a:ln w="25400" cap="flat" cmpd="sng">
              <a:solidFill>
                <a:srgbClr val="000090"/>
              </a:solidFill>
              <a:prstDash val="solid"/>
              <a:round/>
              <a:headEnd type="none"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ja-JP" altLang="en-US"/>
            </a:p>
          </p:txBody>
        </p:sp>
        <p:sp>
          <p:nvSpPr>
            <p:cNvPr id="35858" name="テキスト ボックス 22">
              <a:extLst>
                <a:ext uri="{FF2B5EF4-FFF2-40B4-BE49-F238E27FC236}">
                  <a16:creationId xmlns:a16="http://schemas.microsoft.com/office/drawing/2014/main" id="{18555084-10A1-8647-93F5-EE6E8ACF6813}"/>
                </a:ext>
              </a:extLst>
            </p:cNvPr>
            <p:cNvSpPr txBox="1">
              <a:spLocks noChangeArrowheads="1"/>
            </p:cNvSpPr>
            <p:nvPr/>
          </p:nvSpPr>
          <p:spPr bwMode="auto">
            <a:xfrm>
              <a:off x="5059854" y="2046890"/>
              <a:ext cx="800219"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電流</a:t>
              </a:r>
            </a:p>
          </p:txBody>
        </p:sp>
      </p:grpSp>
      <p:sp>
        <p:nvSpPr>
          <p:cNvPr id="35847" name="テキスト ボックス 1">
            <a:extLst>
              <a:ext uri="{FF2B5EF4-FFF2-40B4-BE49-F238E27FC236}">
                <a16:creationId xmlns:a16="http://schemas.microsoft.com/office/drawing/2014/main" id="{A6A9EFC1-7326-7B41-A100-F7C5BE0EAB16}"/>
              </a:ext>
            </a:extLst>
          </p:cNvPr>
          <p:cNvSpPr txBox="1">
            <a:spLocks noChangeArrowheads="1"/>
          </p:cNvSpPr>
          <p:nvPr/>
        </p:nvSpPr>
        <p:spPr bwMode="auto">
          <a:xfrm>
            <a:off x="2017799" y="3665204"/>
            <a:ext cx="45111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注目：入力</a:t>
            </a:r>
            <a:r>
              <a:rPr lang="en-US" altLang="ja-JP" dirty="0"/>
              <a:t>u</a:t>
            </a:r>
            <a:r>
              <a:rPr lang="ja-JP" altLang="en-US"/>
              <a:t>と出力</a:t>
            </a:r>
            <a:r>
              <a:rPr lang="en-US" altLang="ja-JP" dirty="0"/>
              <a:t>y</a:t>
            </a:r>
            <a:r>
              <a:rPr lang="ja-JP" altLang="en-US"/>
              <a:t>の関係は？</a:t>
            </a:r>
          </a:p>
        </p:txBody>
      </p:sp>
      <p:grpSp>
        <p:nvGrpSpPr>
          <p:cNvPr id="5" name="グループ化 4">
            <a:extLst>
              <a:ext uri="{FF2B5EF4-FFF2-40B4-BE49-F238E27FC236}">
                <a16:creationId xmlns:a16="http://schemas.microsoft.com/office/drawing/2014/main" id="{9153561D-64B7-C941-B399-F1E2009B3A6B}"/>
              </a:ext>
            </a:extLst>
          </p:cNvPr>
          <p:cNvGrpSpPr/>
          <p:nvPr/>
        </p:nvGrpSpPr>
        <p:grpSpPr>
          <a:xfrm>
            <a:off x="1491765" y="4209079"/>
            <a:ext cx="6223930" cy="2266646"/>
            <a:chOff x="1491765" y="4209079"/>
            <a:chExt cx="6223930" cy="2266646"/>
          </a:xfrm>
        </p:grpSpPr>
        <p:grpSp>
          <p:nvGrpSpPr>
            <p:cNvPr id="27" name="図形グループ 26">
              <a:extLst>
                <a:ext uri="{FF2B5EF4-FFF2-40B4-BE49-F238E27FC236}">
                  <a16:creationId xmlns:a16="http://schemas.microsoft.com/office/drawing/2014/main" id="{368F0A19-A5D5-5B48-A784-8DEA9C468875}"/>
                </a:ext>
              </a:extLst>
            </p:cNvPr>
            <p:cNvGrpSpPr>
              <a:grpSpLocks/>
            </p:cNvGrpSpPr>
            <p:nvPr/>
          </p:nvGrpSpPr>
          <p:grpSpPr bwMode="auto">
            <a:xfrm>
              <a:off x="1491765" y="4859978"/>
              <a:ext cx="6223930" cy="914400"/>
              <a:chOff x="1579823" y="5204492"/>
              <a:chExt cx="6223639" cy="913883"/>
            </a:xfrm>
          </p:grpSpPr>
          <p:sp>
            <p:nvSpPr>
              <p:cNvPr id="6" name="正方形/長方形 5">
                <a:extLst>
                  <a:ext uri="{FF2B5EF4-FFF2-40B4-BE49-F238E27FC236}">
                    <a16:creationId xmlns:a16="http://schemas.microsoft.com/office/drawing/2014/main" id="{63B1D4F8-47C5-A143-8711-9A8E39BB7D83}"/>
                  </a:ext>
                </a:extLst>
              </p:cNvPr>
              <p:cNvSpPr/>
              <p:nvPr/>
            </p:nvSpPr>
            <p:spPr>
              <a:xfrm>
                <a:off x="3283130" y="5204492"/>
                <a:ext cx="1966821" cy="91388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dirty="0"/>
                  <a:t>モータ</a:t>
                </a:r>
              </a:p>
            </p:txBody>
          </p:sp>
          <p:cxnSp>
            <p:nvCxnSpPr>
              <p:cNvPr id="7" name="直線矢印コネクタ 6">
                <a:extLst>
                  <a:ext uri="{FF2B5EF4-FFF2-40B4-BE49-F238E27FC236}">
                    <a16:creationId xmlns:a16="http://schemas.microsoft.com/office/drawing/2014/main" id="{EFBC45F4-00B0-8F48-B472-B00EA9A565FD}"/>
                  </a:ext>
                </a:extLst>
              </p:cNvPr>
              <p:cNvCxnSpPr/>
              <p:nvPr/>
            </p:nvCxnSpPr>
            <p:spPr>
              <a:xfrm>
                <a:off x="2508467" y="5645567"/>
                <a:ext cx="774664" cy="7933"/>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8" name="直線矢印コネクタ 7">
                <a:extLst>
                  <a:ext uri="{FF2B5EF4-FFF2-40B4-BE49-F238E27FC236}">
                    <a16:creationId xmlns:a16="http://schemas.microsoft.com/office/drawing/2014/main" id="{2F1B2D51-B124-5845-A0B3-3224E1C58B5A}"/>
                  </a:ext>
                </a:extLst>
              </p:cNvPr>
              <p:cNvCxnSpPr/>
              <p:nvPr/>
            </p:nvCxnSpPr>
            <p:spPr>
              <a:xfrm>
                <a:off x="5248363" y="5643980"/>
                <a:ext cx="774664" cy="7934"/>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5851" name="テキスト ボックス 23">
                <a:extLst>
                  <a:ext uri="{FF2B5EF4-FFF2-40B4-BE49-F238E27FC236}">
                    <a16:creationId xmlns:a16="http://schemas.microsoft.com/office/drawing/2014/main" id="{7428ABF0-7080-5146-B358-875EB2218AD5}"/>
                  </a:ext>
                </a:extLst>
              </p:cNvPr>
              <p:cNvSpPr txBox="1">
                <a:spLocks noChangeArrowheads="1"/>
              </p:cNvSpPr>
              <p:nvPr/>
            </p:nvSpPr>
            <p:spPr bwMode="auto">
              <a:xfrm>
                <a:off x="6148919" y="5452323"/>
                <a:ext cx="1654543"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回転角度</a:t>
                </a:r>
                <a:r>
                  <a:rPr lang="en-US" altLang="ja-JP" dirty="0"/>
                  <a:t> y</a:t>
                </a:r>
                <a:endParaRPr lang="ja-JP" altLang="en-US"/>
              </a:p>
            </p:txBody>
          </p:sp>
          <p:sp>
            <p:nvSpPr>
              <p:cNvPr id="35852" name="テキスト ボックス 24">
                <a:extLst>
                  <a:ext uri="{FF2B5EF4-FFF2-40B4-BE49-F238E27FC236}">
                    <a16:creationId xmlns:a16="http://schemas.microsoft.com/office/drawing/2014/main" id="{590CA195-8C35-764D-B286-2CA93AB417B2}"/>
                  </a:ext>
                </a:extLst>
              </p:cNvPr>
              <p:cNvSpPr txBox="1">
                <a:spLocks noChangeArrowheads="1"/>
              </p:cNvSpPr>
              <p:nvPr/>
            </p:nvSpPr>
            <p:spPr bwMode="auto">
              <a:xfrm>
                <a:off x="1579823" y="5390365"/>
                <a:ext cx="1056651"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電圧</a:t>
                </a:r>
                <a:r>
                  <a:rPr lang="en-US" altLang="ja-JP" dirty="0"/>
                  <a:t> u</a:t>
                </a:r>
                <a:endParaRPr lang="ja-JP" altLang="en-US" i="1">
                  <a:latin typeface="Times New Roman" panose="02020603050405020304" pitchFamily="18" charset="0"/>
                </a:endParaRPr>
              </a:p>
            </p:txBody>
          </p:sp>
        </p:grpSp>
        <p:sp>
          <p:nvSpPr>
            <p:cNvPr id="3" name="下矢印 2">
              <a:extLst>
                <a:ext uri="{FF2B5EF4-FFF2-40B4-BE49-F238E27FC236}">
                  <a16:creationId xmlns:a16="http://schemas.microsoft.com/office/drawing/2014/main" id="{752C7FBE-2D74-DC4E-A7A7-2B39F415B505}"/>
                </a:ext>
              </a:extLst>
            </p:cNvPr>
            <p:cNvSpPr/>
            <p:nvPr/>
          </p:nvSpPr>
          <p:spPr>
            <a:xfrm>
              <a:off x="3953042" y="4209079"/>
              <a:ext cx="549226" cy="4977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C393B31-A24C-C04D-80AA-0D4321AAC0BD}"/>
                </a:ext>
              </a:extLst>
            </p:cNvPr>
            <p:cNvSpPr txBox="1"/>
            <p:nvPr/>
          </p:nvSpPr>
          <p:spPr>
            <a:xfrm>
              <a:off x="2977083" y="5952505"/>
              <a:ext cx="2339102" cy="523220"/>
            </a:xfrm>
            <a:prstGeom prst="rect">
              <a:avLst/>
            </a:prstGeom>
            <a:noFill/>
          </p:spPr>
          <p:txBody>
            <a:bodyPr wrap="none" rtlCol="0">
              <a:spAutoFit/>
            </a:bodyPr>
            <a:lstStyle/>
            <a:p>
              <a:r>
                <a:rPr kumimoji="1" lang="ja-JP" altLang="en-US" sz="2800">
                  <a:solidFill>
                    <a:srgbClr val="C00000"/>
                  </a:solidFill>
                </a:rPr>
                <a:t>ブロック線図</a:t>
              </a:r>
            </a:p>
          </p:txBody>
        </p:sp>
        <p:sp>
          <p:nvSpPr>
            <p:cNvPr id="2" name="テキスト ボックス 1">
              <a:extLst>
                <a:ext uri="{FF2B5EF4-FFF2-40B4-BE49-F238E27FC236}">
                  <a16:creationId xmlns:a16="http://schemas.microsoft.com/office/drawing/2014/main" id="{0F2D84E1-6482-AE41-B330-FB14F429553A}"/>
                </a:ext>
              </a:extLst>
            </p:cNvPr>
            <p:cNvSpPr txBox="1"/>
            <p:nvPr/>
          </p:nvSpPr>
          <p:spPr>
            <a:xfrm>
              <a:off x="4564657" y="4288657"/>
              <a:ext cx="2441694" cy="338554"/>
            </a:xfrm>
            <a:prstGeom prst="rect">
              <a:avLst/>
            </a:prstGeom>
            <a:noFill/>
          </p:spPr>
          <p:txBody>
            <a:bodyPr wrap="none" rtlCol="0">
              <a:spAutoFit/>
            </a:bodyPr>
            <a:lstStyle/>
            <a:p>
              <a:r>
                <a:rPr kumimoji="1" lang="ja-JP" altLang="en-US" sz="1600">
                  <a:solidFill>
                    <a:srgbClr val="C00000"/>
                  </a:solidFill>
                </a:rPr>
                <a:t>実体ではなく機能を表現</a:t>
              </a:r>
            </a:p>
          </p:txBody>
        </p:sp>
      </p:grpSp>
    </p:spTree>
    <p:extLst>
      <p:ext uri="{BB962C8B-B14F-4D97-AF65-F5344CB8AC3E}">
        <p14:creationId xmlns:p14="http://schemas.microsoft.com/office/powerpoint/2010/main" val="273729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e3c">
            <a:hlinkClick r:id="" action="ppaction://media"/>
            <a:extLst>
              <a:ext uri="{FF2B5EF4-FFF2-40B4-BE49-F238E27FC236}">
                <a16:creationId xmlns:a16="http://schemas.microsoft.com/office/drawing/2014/main" id="{0A7731B2-003D-E447-A336-3C7C95610088}"/>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1714500"/>
            <a:ext cx="9144000" cy="5143500"/>
          </a:xfrm>
          <a:prstGeom prst="rect">
            <a:avLst/>
          </a:prstGeom>
        </p:spPr>
      </p:pic>
      <p:sp>
        <p:nvSpPr>
          <p:cNvPr id="3" name="Text Box 4">
            <a:extLst>
              <a:ext uri="{FF2B5EF4-FFF2-40B4-BE49-F238E27FC236}">
                <a16:creationId xmlns:a16="http://schemas.microsoft.com/office/drawing/2014/main" id="{12C57FE8-EABE-D74B-9453-573573928E0C}"/>
              </a:ext>
            </a:extLst>
          </p:cNvPr>
          <p:cNvSpPr txBox="1">
            <a:spLocks noChangeArrowheads="1"/>
          </p:cNvSpPr>
          <p:nvPr/>
        </p:nvSpPr>
        <p:spPr bwMode="auto">
          <a:xfrm>
            <a:off x="222250" y="404813"/>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ブロック線図って？</a:t>
            </a:r>
          </a:p>
        </p:txBody>
      </p:sp>
      <p:sp>
        <p:nvSpPr>
          <p:cNvPr id="4" name="テキスト ボックス 3">
            <a:extLst>
              <a:ext uri="{FF2B5EF4-FFF2-40B4-BE49-F238E27FC236}">
                <a16:creationId xmlns:a16="http://schemas.microsoft.com/office/drawing/2014/main" id="{2DFFC825-E907-F34E-8781-7E4521F7E996}"/>
              </a:ext>
            </a:extLst>
          </p:cNvPr>
          <p:cNvSpPr txBox="1"/>
          <p:nvPr/>
        </p:nvSpPr>
        <p:spPr>
          <a:xfrm>
            <a:off x="97934" y="1189478"/>
            <a:ext cx="9046066" cy="461665"/>
          </a:xfrm>
          <a:prstGeom prst="rect">
            <a:avLst/>
          </a:prstGeom>
          <a:noFill/>
        </p:spPr>
        <p:txBody>
          <a:bodyPr wrap="none" rtlCol="0">
            <a:spAutoFit/>
          </a:bodyPr>
          <a:lstStyle/>
          <a:p>
            <a:r>
              <a:rPr kumimoji="1" lang="ja-JP" altLang="en-US"/>
              <a:t>スーパー・グレート・モータ・コントローラ</a:t>
            </a:r>
            <a:r>
              <a:rPr kumimoji="1" lang="en-US" altLang="ja-JP" dirty="0"/>
              <a:t>2019</a:t>
            </a:r>
            <a:r>
              <a:rPr kumimoji="1" lang="ja-JP" altLang="en-US"/>
              <a:t>（</a:t>
            </a:r>
            <a:r>
              <a:rPr kumimoji="1" lang="en-US" altLang="ja-JP" dirty="0"/>
              <a:t>SGMC2019)</a:t>
            </a:r>
            <a:endParaRPr kumimoji="1" lang="ja-JP" altLang="en-US"/>
          </a:p>
        </p:txBody>
      </p:sp>
    </p:spTree>
    <p:extLst>
      <p:ext uri="{BB962C8B-B14F-4D97-AF65-F5344CB8AC3E}">
        <p14:creationId xmlns:p14="http://schemas.microsoft.com/office/powerpoint/2010/main" val="344193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416_130613.mp4">
            <a:hlinkClick r:id="" action="ppaction://media"/>
            <a:extLst>
              <a:ext uri="{FF2B5EF4-FFF2-40B4-BE49-F238E27FC236}">
                <a16:creationId xmlns:a16="http://schemas.microsoft.com/office/drawing/2014/main" id="{59CD05C4-D869-E34B-9929-5BBD4291568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9916" b="12067"/>
          <a:stretch/>
        </p:blipFill>
        <p:spPr>
          <a:xfrm>
            <a:off x="2514680" y="1851033"/>
            <a:ext cx="3857625" cy="4664598"/>
          </a:xfrm>
          <a:prstGeom prst="rect">
            <a:avLst/>
          </a:prstGeom>
        </p:spPr>
      </p:pic>
      <p:sp>
        <p:nvSpPr>
          <p:cNvPr id="4" name="Text Box 4">
            <a:extLst>
              <a:ext uri="{FF2B5EF4-FFF2-40B4-BE49-F238E27FC236}">
                <a16:creationId xmlns:a16="http://schemas.microsoft.com/office/drawing/2014/main" id="{5D72F018-F6D6-6A44-9A27-136E1E2F973B}"/>
              </a:ext>
            </a:extLst>
          </p:cNvPr>
          <p:cNvSpPr txBox="1">
            <a:spLocks noChangeArrowheads="1"/>
          </p:cNvSpPr>
          <p:nvPr/>
        </p:nvSpPr>
        <p:spPr bwMode="auto">
          <a:xfrm>
            <a:off x="222250" y="404813"/>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ブロック線図って？</a:t>
            </a:r>
          </a:p>
        </p:txBody>
      </p:sp>
      <p:sp>
        <p:nvSpPr>
          <p:cNvPr id="5" name="テキスト ボックス 4">
            <a:extLst>
              <a:ext uri="{FF2B5EF4-FFF2-40B4-BE49-F238E27FC236}">
                <a16:creationId xmlns:a16="http://schemas.microsoft.com/office/drawing/2014/main" id="{04201800-2B98-AE46-9F6C-59F56760279D}"/>
              </a:ext>
            </a:extLst>
          </p:cNvPr>
          <p:cNvSpPr txBox="1"/>
          <p:nvPr/>
        </p:nvSpPr>
        <p:spPr>
          <a:xfrm>
            <a:off x="97934" y="1189478"/>
            <a:ext cx="9046066" cy="461665"/>
          </a:xfrm>
          <a:prstGeom prst="rect">
            <a:avLst/>
          </a:prstGeom>
          <a:noFill/>
        </p:spPr>
        <p:txBody>
          <a:bodyPr wrap="none" rtlCol="0">
            <a:spAutoFit/>
          </a:bodyPr>
          <a:lstStyle/>
          <a:p>
            <a:r>
              <a:rPr kumimoji="1" lang="ja-JP" altLang="en-US"/>
              <a:t>スーパー・グレート・モータ・コントローラ</a:t>
            </a:r>
            <a:r>
              <a:rPr kumimoji="1" lang="en-US" altLang="ja-JP" dirty="0"/>
              <a:t>2019</a:t>
            </a:r>
            <a:r>
              <a:rPr kumimoji="1" lang="ja-JP" altLang="en-US"/>
              <a:t>（</a:t>
            </a:r>
            <a:r>
              <a:rPr kumimoji="1" lang="en-US" altLang="ja-JP" dirty="0"/>
              <a:t>SGMC2019)</a:t>
            </a:r>
            <a:endParaRPr kumimoji="1" lang="ja-JP" altLang="en-US"/>
          </a:p>
        </p:txBody>
      </p:sp>
    </p:spTree>
    <p:extLst>
      <p:ext uri="{BB962C8B-B14F-4D97-AF65-F5344CB8AC3E}">
        <p14:creationId xmlns:p14="http://schemas.microsoft.com/office/powerpoint/2010/main" val="417277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46E9AA3-FCC5-2E41-9B68-EFF1B28F73C0}"/>
              </a:ext>
            </a:extLst>
          </p:cNvPr>
          <p:cNvPicPr>
            <a:picLocks noChangeAspect="1"/>
          </p:cNvPicPr>
          <p:nvPr/>
        </p:nvPicPr>
        <p:blipFill rotWithShape="1">
          <a:blip r:embed="rId2">
            <a:extLst>
              <a:ext uri="{28A0092B-C50C-407E-A947-70E740481C1C}">
                <a14:useLocalDpi xmlns:a14="http://schemas.microsoft.com/office/drawing/2010/main" val="0"/>
              </a:ext>
            </a:extLst>
          </a:blip>
          <a:srcRect b="16793"/>
          <a:stretch/>
        </p:blipFill>
        <p:spPr>
          <a:xfrm>
            <a:off x="222250" y="1870694"/>
            <a:ext cx="3076189" cy="4550394"/>
          </a:xfrm>
          <a:prstGeom prst="rect">
            <a:avLst/>
          </a:prstGeom>
        </p:spPr>
      </p:pic>
      <p:pic>
        <p:nvPicPr>
          <p:cNvPr id="9" name="図 8">
            <a:extLst>
              <a:ext uri="{FF2B5EF4-FFF2-40B4-BE49-F238E27FC236}">
                <a16:creationId xmlns:a16="http://schemas.microsoft.com/office/drawing/2014/main" id="{A34356BB-BB29-0741-81A9-A81199F45EA9}"/>
              </a:ext>
            </a:extLst>
          </p:cNvPr>
          <p:cNvPicPr>
            <a:picLocks noChangeAspect="1"/>
          </p:cNvPicPr>
          <p:nvPr/>
        </p:nvPicPr>
        <p:blipFill rotWithShape="1">
          <a:blip r:embed="rId3">
            <a:extLst>
              <a:ext uri="{28A0092B-C50C-407E-A947-70E740481C1C}">
                <a14:useLocalDpi xmlns:a14="http://schemas.microsoft.com/office/drawing/2010/main" val="0"/>
              </a:ext>
            </a:extLst>
          </a:blip>
          <a:srcRect l="19240" r="13798"/>
          <a:stretch/>
        </p:blipFill>
        <p:spPr>
          <a:xfrm>
            <a:off x="3564658" y="1870694"/>
            <a:ext cx="5416952" cy="4550394"/>
          </a:xfrm>
          <a:prstGeom prst="rect">
            <a:avLst/>
          </a:prstGeom>
        </p:spPr>
      </p:pic>
      <p:sp>
        <p:nvSpPr>
          <p:cNvPr id="10" name="Text Box 4">
            <a:extLst>
              <a:ext uri="{FF2B5EF4-FFF2-40B4-BE49-F238E27FC236}">
                <a16:creationId xmlns:a16="http://schemas.microsoft.com/office/drawing/2014/main" id="{3E4BE170-9AD0-2246-9878-4D895A367A71}"/>
              </a:ext>
            </a:extLst>
          </p:cNvPr>
          <p:cNvSpPr txBox="1">
            <a:spLocks noChangeArrowheads="1"/>
          </p:cNvSpPr>
          <p:nvPr/>
        </p:nvSpPr>
        <p:spPr bwMode="auto">
          <a:xfrm>
            <a:off x="222250" y="404813"/>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ブロック線図って？</a:t>
            </a:r>
          </a:p>
        </p:txBody>
      </p:sp>
      <p:sp>
        <p:nvSpPr>
          <p:cNvPr id="5" name="テキスト ボックス 4">
            <a:extLst>
              <a:ext uri="{FF2B5EF4-FFF2-40B4-BE49-F238E27FC236}">
                <a16:creationId xmlns:a16="http://schemas.microsoft.com/office/drawing/2014/main" id="{7717E1EB-EABA-D248-97E6-E710FD5E47F0}"/>
              </a:ext>
            </a:extLst>
          </p:cNvPr>
          <p:cNvSpPr txBox="1"/>
          <p:nvPr/>
        </p:nvSpPr>
        <p:spPr>
          <a:xfrm>
            <a:off x="97934" y="1189478"/>
            <a:ext cx="9046066" cy="461665"/>
          </a:xfrm>
          <a:prstGeom prst="rect">
            <a:avLst/>
          </a:prstGeom>
          <a:noFill/>
        </p:spPr>
        <p:txBody>
          <a:bodyPr wrap="none" rtlCol="0">
            <a:spAutoFit/>
          </a:bodyPr>
          <a:lstStyle/>
          <a:p>
            <a:r>
              <a:rPr kumimoji="1" lang="ja-JP" altLang="en-US"/>
              <a:t>スーパー・グレート・モータ・コントローラ</a:t>
            </a:r>
            <a:r>
              <a:rPr kumimoji="1" lang="en-US" altLang="ja-JP" dirty="0"/>
              <a:t>2019</a:t>
            </a:r>
            <a:r>
              <a:rPr kumimoji="1" lang="ja-JP" altLang="en-US"/>
              <a:t>（</a:t>
            </a:r>
            <a:r>
              <a:rPr kumimoji="1" lang="en-US" altLang="ja-JP" dirty="0"/>
              <a:t>SGMC2019)</a:t>
            </a:r>
            <a:endParaRPr kumimoji="1" lang="ja-JP" altLang="en-US"/>
          </a:p>
        </p:txBody>
      </p:sp>
    </p:spTree>
    <p:extLst>
      <p:ext uri="{BB962C8B-B14F-4D97-AF65-F5344CB8AC3E}">
        <p14:creationId xmlns:p14="http://schemas.microsoft.com/office/powerpoint/2010/main" val="354186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34356BB-BB29-0741-81A9-A81199F45EA9}"/>
              </a:ext>
            </a:extLst>
          </p:cNvPr>
          <p:cNvPicPr>
            <a:picLocks noChangeAspect="1"/>
          </p:cNvPicPr>
          <p:nvPr/>
        </p:nvPicPr>
        <p:blipFill rotWithShape="1">
          <a:blip r:embed="rId3">
            <a:extLst>
              <a:ext uri="{28A0092B-C50C-407E-A947-70E740481C1C}">
                <a14:useLocalDpi xmlns:a14="http://schemas.microsoft.com/office/drawing/2010/main" val="0"/>
              </a:ext>
            </a:extLst>
          </a:blip>
          <a:srcRect l="19240" r="13798"/>
          <a:stretch/>
        </p:blipFill>
        <p:spPr>
          <a:xfrm>
            <a:off x="2537570" y="3416699"/>
            <a:ext cx="3819644" cy="3208610"/>
          </a:xfrm>
          <a:prstGeom prst="rect">
            <a:avLst/>
          </a:prstGeom>
        </p:spPr>
      </p:pic>
      <p:pic>
        <p:nvPicPr>
          <p:cNvPr id="12" name="Picture 4" descr="E:\class\2012\core\exp\exp2\IMG_0022s.jpg">
            <a:extLst>
              <a:ext uri="{FF2B5EF4-FFF2-40B4-BE49-F238E27FC236}">
                <a16:creationId xmlns:a16="http://schemas.microsoft.com/office/drawing/2014/main" id="{D0F138EB-9E71-8C41-8601-1C2FA8939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06" r="6104" b="4671"/>
          <a:stretch>
            <a:fillRect/>
          </a:stretch>
        </p:blipFill>
        <p:spPr bwMode="auto">
          <a:xfrm>
            <a:off x="3348038" y="1207121"/>
            <a:ext cx="24765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E:\class\2012\core\exp\exp2\IMG_0023s.jpg">
            <a:extLst>
              <a:ext uri="{FF2B5EF4-FFF2-40B4-BE49-F238E27FC236}">
                <a16:creationId xmlns:a16="http://schemas.microsoft.com/office/drawing/2014/main" id="{127A2A53-5C75-984E-9142-D7EC87B19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628" t="5161"/>
          <a:stretch>
            <a:fillRect/>
          </a:stretch>
        </p:blipFill>
        <p:spPr bwMode="auto">
          <a:xfrm>
            <a:off x="6246813" y="1196008"/>
            <a:ext cx="23177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E:\class\2012\core\exp\exp2\IMG_0021s.jpg">
            <a:extLst>
              <a:ext uri="{FF2B5EF4-FFF2-40B4-BE49-F238E27FC236}">
                <a16:creationId xmlns:a16="http://schemas.microsoft.com/office/drawing/2014/main" id="{096536C1-F133-1C48-98E4-1E2BB83416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2669" b="4150"/>
          <a:stretch>
            <a:fillRect/>
          </a:stretch>
        </p:blipFill>
        <p:spPr bwMode="auto">
          <a:xfrm>
            <a:off x="465138" y="1196008"/>
            <a:ext cx="246062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a:extLst>
              <a:ext uri="{FF2B5EF4-FFF2-40B4-BE49-F238E27FC236}">
                <a16:creationId xmlns:a16="http://schemas.microsoft.com/office/drawing/2014/main" id="{DE806CFB-901A-F246-AE7E-FEFFEB5E8B18}"/>
              </a:ext>
            </a:extLst>
          </p:cNvPr>
          <p:cNvSpPr txBox="1">
            <a:spLocks noChangeArrowheads="1"/>
          </p:cNvSpPr>
          <p:nvPr/>
        </p:nvSpPr>
        <p:spPr bwMode="auto">
          <a:xfrm>
            <a:off x="222250" y="404813"/>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ブロック線図って？</a:t>
            </a:r>
          </a:p>
        </p:txBody>
      </p:sp>
      <p:sp>
        <p:nvSpPr>
          <p:cNvPr id="7" name="下矢印 6">
            <a:extLst>
              <a:ext uri="{FF2B5EF4-FFF2-40B4-BE49-F238E27FC236}">
                <a16:creationId xmlns:a16="http://schemas.microsoft.com/office/drawing/2014/main" id="{40D51ADD-FA79-DF4A-8D32-2D3D9CFC5661}"/>
              </a:ext>
            </a:extLst>
          </p:cNvPr>
          <p:cNvSpPr/>
          <p:nvPr/>
        </p:nvSpPr>
        <p:spPr>
          <a:xfrm rot="10800000">
            <a:off x="4167754" y="3107113"/>
            <a:ext cx="668667" cy="846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658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図 28">
            <a:extLst>
              <a:ext uri="{FF2B5EF4-FFF2-40B4-BE49-F238E27FC236}">
                <a16:creationId xmlns:a16="http://schemas.microsoft.com/office/drawing/2014/main" id="{EBB51DDA-AE93-064C-8BFF-9741B7AE5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69" r="38158" b="37930"/>
          <a:stretch>
            <a:fillRect/>
          </a:stretch>
        </p:blipFill>
        <p:spPr bwMode="auto">
          <a:xfrm flipH="1">
            <a:off x="7800975" y="1522413"/>
            <a:ext cx="7366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6">
            <a:extLst>
              <a:ext uri="{FF2B5EF4-FFF2-40B4-BE49-F238E27FC236}">
                <a16:creationId xmlns:a16="http://schemas.microsoft.com/office/drawing/2014/main" id="{5114D374-2EAE-CB43-ABCC-7FECE14B0AA8}"/>
              </a:ext>
            </a:extLst>
          </p:cNvPr>
          <p:cNvSpPr txBox="1">
            <a:spLocks noChangeArrowheads="1"/>
          </p:cNvSpPr>
          <p:nvPr/>
        </p:nvSpPr>
        <p:spPr bwMode="auto">
          <a:xfrm>
            <a:off x="957263" y="2163763"/>
            <a:ext cx="26987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C00000"/>
                </a:solidFill>
              </a:rPr>
              <a:t>先　輩</a:t>
            </a:r>
            <a:r>
              <a:rPr lang="ja-JP" altLang="en-US" sz="2200"/>
              <a:t>「そうだ．」</a:t>
            </a:r>
          </a:p>
        </p:txBody>
      </p:sp>
      <p:sp>
        <p:nvSpPr>
          <p:cNvPr id="13316" name="Text Box 7">
            <a:extLst>
              <a:ext uri="{FF2B5EF4-FFF2-40B4-BE49-F238E27FC236}">
                <a16:creationId xmlns:a16="http://schemas.microsoft.com/office/drawing/2014/main" id="{C0D69D73-36B3-9A43-86F8-781C31C0F678}"/>
              </a:ext>
            </a:extLst>
          </p:cNvPr>
          <p:cNvSpPr txBox="1">
            <a:spLocks noChangeArrowheads="1"/>
          </p:cNvSpPr>
          <p:nvPr/>
        </p:nvSpPr>
        <p:spPr bwMode="auto">
          <a:xfrm>
            <a:off x="957263" y="2609850"/>
            <a:ext cx="4654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t>「えーと，具体的に何をすれ</a:t>
            </a:r>
          </a:p>
          <a:p>
            <a:pPr eaLnBrk="1" hangingPunct="1"/>
            <a:r>
              <a:rPr lang="ja-JP" altLang="en-US" sz="2200"/>
              <a:t>　　　　ばいいのでしょうか？」</a:t>
            </a:r>
          </a:p>
        </p:txBody>
      </p:sp>
      <p:sp>
        <p:nvSpPr>
          <p:cNvPr id="13317" name="Text Box 8">
            <a:extLst>
              <a:ext uri="{FF2B5EF4-FFF2-40B4-BE49-F238E27FC236}">
                <a16:creationId xmlns:a16="http://schemas.microsoft.com/office/drawing/2014/main" id="{E926460F-6104-6D43-AB7A-F376C98DED94}"/>
              </a:ext>
            </a:extLst>
          </p:cNvPr>
          <p:cNvSpPr txBox="1">
            <a:spLocks noChangeArrowheads="1"/>
          </p:cNvSpPr>
          <p:nvPr/>
        </p:nvSpPr>
        <p:spPr bwMode="auto">
          <a:xfrm>
            <a:off x="957263" y="3389313"/>
            <a:ext cx="54927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C00000"/>
                </a:solidFill>
              </a:rPr>
              <a:t>先　輩</a:t>
            </a:r>
            <a:r>
              <a:rPr lang="ja-JP" altLang="en-US" sz="2200"/>
              <a:t>「制御系を構成すればいいのだ．」</a:t>
            </a:r>
          </a:p>
        </p:txBody>
      </p:sp>
      <p:sp>
        <p:nvSpPr>
          <p:cNvPr id="13318" name="Text Box 9">
            <a:extLst>
              <a:ext uri="{FF2B5EF4-FFF2-40B4-BE49-F238E27FC236}">
                <a16:creationId xmlns:a16="http://schemas.microsoft.com/office/drawing/2014/main" id="{6578F848-D61A-D045-9C76-7BD23684579F}"/>
              </a:ext>
            </a:extLst>
          </p:cNvPr>
          <p:cNvSpPr txBox="1">
            <a:spLocks noChangeArrowheads="1"/>
          </p:cNvSpPr>
          <p:nvPr/>
        </p:nvSpPr>
        <p:spPr bwMode="auto">
          <a:xfrm>
            <a:off x="957263" y="4279900"/>
            <a:ext cx="66103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C00000"/>
                </a:solidFill>
              </a:rPr>
              <a:t>先　輩</a:t>
            </a:r>
            <a:r>
              <a:rPr lang="ja-JP" altLang="en-US" sz="2200"/>
              <a:t>「つまり，制御則を設計すればいいのだ．」</a:t>
            </a:r>
          </a:p>
        </p:txBody>
      </p:sp>
      <p:sp>
        <p:nvSpPr>
          <p:cNvPr id="13319" name="Text Box 10">
            <a:extLst>
              <a:ext uri="{FF2B5EF4-FFF2-40B4-BE49-F238E27FC236}">
                <a16:creationId xmlns:a16="http://schemas.microsoft.com/office/drawing/2014/main" id="{CC661583-B40E-9A48-AA9C-9F4CC3974FDB}"/>
              </a:ext>
            </a:extLst>
          </p:cNvPr>
          <p:cNvSpPr txBox="1">
            <a:spLocks noChangeArrowheads="1"/>
          </p:cNvSpPr>
          <p:nvPr/>
        </p:nvSpPr>
        <p:spPr bwMode="auto">
          <a:xfrm>
            <a:off x="957263" y="5170488"/>
            <a:ext cx="7169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C00000"/>
                </a:solidFill>
              </a:rPr>
              <a:t>先　輩</a:t>
            </a:r>
            <a:r>
              <a:rPr lang="ja-JP" altLang="en-US" sz="2200"/>
              <a:t>「そうだ，モデルをもとめれば後はできるだろ．</a:t>
            </a:r>
          </a:p>
          <a:p>
            <a:pPr eaLnBrk="1" hangingPunct="1"/>
            <a:r>
              <a:rPr lang="ja-JP" altLang="en-US" sz="2200"/>
              <a:t>　　　　じゃ，よろしく．」</a:t>
            </a:r>
          </a:p>
        </p:txBody>
      </p:sp>
      <p:grpSp>
        <p:nvGrpSpPr>
          <p:cNvPr id="13320" name="Group 11">
            <a:extLst>
              <a:ext uri="{FF2B5EF4-FFF2-40B4-BE49-F238E27FC236}">
                <a16:creationId xmlns:a16="http://schemas.microsoft.com/office/drawing/2014/main" id="{BA7DC1C4-D762-8D4B-BB88-80783AFFC85B}"/>
              </a:ext>
            </a:extLst>
          </p:cNvPr>
          <p:cNvGrpSpPr>
            <a:grpSpLocks/>
          </p:cNvGrpSpPr>
          <p:nvPr/>
        </p:nvGrpSpPr>
        <p:grpSpPr bwMode="auto">
          <a:xfrm>
            <a:off x="942975" y="1128713"/>
            <a:ext cx="4699000" cy="1020762"/>
            <a:chOff x="603" y="711"/>
            <a:chExt cx="2960" cy="643"/>
          </a:xfrm>
        </p:grpSpPr>
        <p:sp>
          <p:nvSpPr>
            <p:cNvPr id="13341" name="Text Box 12">
              <a:extLst>
                <a:ext uri="{FF2B5EF4-FFF2-40B4-BE49-F238E27FC236}">
                  <a16:creationId xmlns:a16="http://schemas.microsoft.com/office/drawing/2014/main" id="{4D87BB35-6E28-2D47-BCBC-9A58502221AA}"/>
                </a:ext>
              </a:extLst>
            </p:cNvPr>
            <p:cNvSpPr txBox="1">
              <a:spLocks noChangeArrowheads="1"/>
            </p:cNvSpPr>
            <p:nvPr/>
          </p:nvSpPr>
          <p:spPr bwMode="auto">
            <a:xfrm>
              <a:off x="603" y="1083"/>
              <a:ext cx="296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t>「は？　“</a:t>
              </a:r>
              <a:r>
                <a:rPr lang="ja-JP" altLang="en-US" sz="2200">
                  <a:solidFill>
                    <a:srgbClr val="C00000"/>
                  </a:solidFill>
                </a:rPr>
                <a:t>制御</a:t>
              </a:r>
              <a:r>
                <a:rPr lang="ja-JP" altLang="en-US" sz="2200"/>
                <a:t>”ですか？」</a:t>
              </a:r>
            </a:p>
          </p:txBody>
        </p:sp>
        <p:sp>
          <p:nvSpPr>
            <p:cNvPr id="13342" name="Text Box 13">
              <a:extLst>
                <a:ext uri="{FF2B5EF4-FFF2-40B4-BE49-F238E27FC236}">
                  <a16:creationId xmlns:a16="http://schemas.microsoft.com/office/drawing/2014/main" id="{1A741179-FF17-DF4C-9239-20DD7FEA9A20}"/>
                </a:ext>
              </a:extLst>
            </p:cNvPr>
            <p:cNvSpPr txBox="1">
              <a:spLocks noChangeArrowheads="1"/>
            </p:cNvSpPr>
            <p:nvPr/>
          </p:nvSpPr>
          <p:spPr bwMode="auto">
            <a:xfrm>
              <a:off x="2390" y="711"/>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b="1">
                <a:solidFill>
                  <a:srgbClr val="FF0000"/>
                </a:solidFill>
              </a:endParaRPr>
            </a:p>
          </p:txBody>
        </p:sp>
      </p:grpSp>
      <p:grpSp>
        <p:nvGrpSpPr>
          <p:cNvPr id="13321" name="Group 14">
            <a:extLst>
              <a:ext uri="{FF2B5EF4-FFF2-40B4-BE49-F238E27FC236}">
                <a16:creationId xmlns:a16="http://schemas.microsoft.com/office/drawing/2014/main" id="{67E29625-BF02-8642-B515-1F1B0A3437AD}"/>
              </a:ext>
            </a:extLst>
          </p:cNvPr>
          <p:cNvGrpSpPr>
            <a:grpSpLocks/>
          </p:cNvGrpSpPr>
          <p:nvPr/>
        </p:nvGrpSpPr>
        <p:grpSpPr bwMode="auto">
          <a:xfrm>
            <a:off x="957263" y="3390900"/>
            <a:ext cx="2139950" cy="871538"/>
            <a:chOff x="603" y="2136"/>
            <a:chExt cx="1348" cy="549"/>
          </a:xfrm>
        </p:grpSpPr>
        <p:sp>
          <p:nvSpPr>
            <p:cNvPr id="13339" name="Text Box 15">
              <a:extLst>
                <a:ext uri="{FF2B5EF4-FFF2-40B4-BE49-F238E27FC236}">
                  <a16:creationId xmlns:a16="http://schemas.microsoft.com/office/drawing/2014/main" id="{00A0F15D-0284-3846-A0F3-1B80E595E22D}"/>
                </a:ext>
              </a:extLst>
            </p:cNvPr>
            <p:cNvSpPr txBox="1">
              <a:spLocks noChangeArrowheads="1"/>
            </p:cNvSpPr>
            <p:nvPr/>
          </p:nvSpPr>
          <p:spPr bwMode="auto">
            <a:xfrm>
              <a:off x="603" y="2416"/>
              <a:ext cx="134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t>「え？」</a:t>
              </a:r>
            </a:p>
          </p:txBody>
        </p:sp>
        <p:sp>
          <p:nvSpPr>
            <p:cNvPr id="13340" name="Text Box 16">
              <a:extLst>
                <a:ext uri="{FF2B5EF4-FFF2-40B4-BE49-F238E27FC236}">
                  <a16:creationId xmlns:a16="http://schemas.microsoft.com/office/drawing/2014/main" id="{C105CC34-4728-0E47-A885-11BE995934F0}"/>
                </a:ext>
              </a:extLst>
            </p:cNvPr>
            <p:cNvSpPr txBox="1">
              <a:spLocks noChangeArrowheads="1"/>
            </p:cNvSpPr>
            <p:nvPr/>
          </p:nvSpPr>
          <p:spPr bwMode="auto">
            <a:xfrm>
              <a:off x="1293" y="2136"/>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grpSp>
        <p:nvGrpSpPr>
          <p:cNvPr id="13322" name="Group 17">
            <a:extLst>
              <a:ext uri="{FF2B5EF4-FFF2-40B4-BE49-F238E27FC236}">
                <a16:creationId xmlns:a16="http://schemas.microsoft.com/office/drawing/2014/main" id="{450B946B-D7E3-2449-A8FA-562FEB169E32}"/>
              </a:ext>
            </a:extLst>
          </p:cNvPr>
          <p:cNvGrpSpPr>
            <a:grpSpLocks/>
          </p:cNvGrpSpPr>
          <p:nvPr/>
        </p:nvGrpSpPr>
        <p:grpSpPr bwMode="auto">
          <a:xfrm>
            <a:off x="957263" y="4292600"/>
            <a:ext cx="5400675" cy="860425"/>
            <a:chOff x="603" y="2704"/>
            <a:chExt cx="3402" cy="542"/>
          </a:xfrm>
        </p:grpSpPr>
        <p:sp>
          <p:nvSpPr>
            <p:cNvPr id="13337" name="Text Box 18">
              <a:extLst>
                <a:ext uri="{FF2B5EF4-FFF2-40B4-BE49-F238E27FC236}">
                  <a16:creationId xmlns:a16="http://schemas.microsoft.com/office/drawing/2014/main" id="{1E19654C-664E-3B44-A314-533ABD00220E}"/>
                </a:ext>
              </a:extLst>
            </p:cNvPr>
            <p:cNvSpPr txBox="1">
              <a:spLocks noChangeArrowheads="1"/>
            </p:cNvSpPr>
            <p:nvPr/>
          </p:nvSpPr>
          <p:spPr bwMode="auto">
            <a:xfrm>
              <a:off x="603" y="2977"/>
              <a:ext cx="340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t>「はぁ，”せいぎょそく”ですか</a:t>
              </a:r>
              <a:r>
                <a:rPr lang="en-US" altLang="ja-JP" sz="2200"/>
                <a:t>‥</a:t>
              </a:r>
              <a:r>
                <a:rPr lang="ja-JP" altLang="en-US" sz="2200"/>
                <a:t>」</a:t>
              </a:r>
            </a:p>
          </p:txBody>
        </p:sp>
        <p:sp>
          <p:nvSpPr>
            <p:cNvPr id="13338" name="Text Box 19">
              <a:extLst>
                <a:ext uri="{FF2B5EF4-FFF2-40B4-BE49-F238E27FC236}">
                  <a16:creationId xmlns:a16="http://schemas.microsoft.com/office/drawing/2014/main" id="{F724E504-6207-2648-835E-14CC2226CAB3}"/>
                </a:ext>
              </a:extLst>
            </p:cNvPr>
            <p:cNvSpPr txBox="1">
              <a:spLocks noChangeArrowheads="1"/>
            </p:cNvSpPr>
            <p:nvPr/>
          </p:nvSpPr>
          <p:spPr bwMode="auto">
            <a:xfrm>
              <a:off x="1998" y="2704"/>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grpSp>
        <p:nvGrpSpPr>
          <p:cNvPr id="13323" name="Group 20">
            <a:extLst>
              <a:ext uri="{FF2B5EF4-FFF2-40B4-BE49-F238E27FC236}">
                <a16:creationId xmlns:a16="http://schemas.microsoft.com/office/drawing/2014/main" id="{24E56DDB-32B8-8645-80C8-7E4F11905DF6}"/>
              </a:ext>
            </a:extLst>
          </p:cNvPr>
          <p:cNvGrpSpPr>
            <a:grpSpLocks/>
          </p:cNvGrpSpPr>
          <p:nvPr/>
        </p:nvGrpSpPr>
        <p:grpSpPr bwMode="auto">
          <a:xfrm>
            <a:off x="957263" y="5172075"/>
            <a:ext cx="2390775" cy="1206500"/>
            <a:chOff x="603" y="3258"/>
            <a:chExt cx="1506" cy="760"/>
          </a:xfrm>
        </p:grpSpPr>
        <p:sp>
          <p:nvSpPr>
            <p:cNvPr id="13335" name="Text Box 21">
              <a:extLst>
                <a:ext uri="{FF2B5EF4-FFF2-40B4-BE49-F238E27FC236}">
                  <a16:creationId xmlns:a16="http://schemas.microsoft.com/office/drawing/2014/main" id="{88321727-C844-2C47-9BFF-9B6ABD1F1B6D}"/>
                </a:ext>
              </a:extLst>
            </p:cNvPr>
            <p:cNvSpPr txBox="1">
              <a:spLocks noChangeArrowheads="1"/>
            </p:cNvSpPr>
            <p:nvPr/>
          </p:nvSpPr>
          <p:spPr bwMode="auto">
            <a:xfrm>
              <a:off x="603" y="3749"/>
              <a:ext cx="134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t>「</a:t>
              </a:r>
              <a:r>
                <a:rPr lang="en-US" altLang="ja-JP" sz="2200"/>
                <a:t>‥‥</a:t>
              </a:r>
              <a:r>
                <a:rPr lang="ja-JP" altLang="en-US" sz="2200"/>
                <a:t>」</a:t>
              </a:r>
            </a:p>
          </p:txBody>
        </p:sp>
        <p:sp>
          <p:nvSpPr>
            <p:cNvPr id="13336" name="Text Box 22">
              <a:extLst>
                <a:ext uri="{FF2B5EF4-FFF2-40B4-BE49-F238E27FC236}">
                  <a16:creationId xmlns:a16="http://schemas.microsoft.com/office/drawing/2014/main" id="{A3447FF8-2C61-084E-B71E-048495777663}"/>
                </a:ext>
              </a:extLst>
            </p:cNvPr>
            <p:cNvSpPr txBox="1">
              <a:spLocks noChangeArrowheads="1"/>
            </p:cNvSpPr>
            <p:nvPr/>
          </p:nvSpPr>
          <p:spPr bwMode="auto">
            <a:xfrm>
              <a:off x="1993" y="3258"/>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sp>
        <p:nvSpPr>
          <p:cNvPr id="87063" name="Text Box 23">
            <a:extLst>
              <a:ext uri="{FF2B5EF4-FFF2-40B4-BE49-F238E27FC236}">
                <a16:creationId xmlns:a16="http://schemas.microsoft.com/office/drawing/2014/main" id="{11BFDB91-A6A5-5144-9C92-4B38E7936053}"/>
              </a:ext>
            </a:extLst>
          </p:cNvPr>
          <p:cNvSpPr txBox="1">
            <a:spLocks noChangeArrowheads="1"/>
          </p:cNvSpPr>
          <p:nvPr/>
        </p:nvSpPr>
        <p:spPr bwMode="auto">
          <a:xfrm rot="-645946">
            <a:off x="3168650" y="5776913"/>
            <a:ext cx="597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solidFill>
                  <a:srgbClr val="C00000"/>
                </a:solidFill>
              </a:rPr>
              <a:t>その後，オスカ君は制御の勉強をした．．</a:t>
            </a:r>
          </a:p>
        </p:txBody>
      </p:sp>
      <p:sp>
        <p:nvSpPr>
          <p:cNvPr id="13325" name="テキスト ボックス 5">
            <a:extLst>
              <a:ext uri="{FF2B5EF4-FFF2-40B4-BE49-F238E27FC236}">
                <a16:creationId xmlns:a16="http://schemas.microsoft.com/office/drawing/2014/main" id="{3143AA26-A6EA-3540-8567-44497CFAC9F2}"/>
              </a:ext>
            </a:extLst>
          </p:cNvPr>
          <p:cNvSpPr txBox="1">
            <a:spLocks noChangeArrowheads="1"/>
          </p:cNvSpPr>
          <p:nvPr/>
        </p:nvSpPr>
        <p:spPr bwMode="auto">
          <a:xfrm>
            <a:off x="7824788" y="3527425"/>
            <a:ext cx="544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r>
              <a:rPr lang="ja-JP" altLang="en-US" sz="1400">
                <a:solidFill>
                  <a:srgbClr val="C00000"/>
                </a:solidFill>
              </a:rPr>
              <a:t>先輩</a:t>
            </a:r>
          </a:p>
        </p:txBody>
      </p:sp>
      <p:sp>
        <p:nvSpPr>
          <p:cNvPr id="7" name="テキスト ボックス 6">
            <a:extLst>
              <a:ext uri="{FF2B5EF4-FFF2-40B4-BE49-F238E27FC236}">
                <a16:creationId xmlns:a16="http://schemas.microsoft.com/office/drawing/2014/main" id="{DCC8C3E5-09A0-3D40-A6FB-7C6FB911E437}"/>
              </a:ext>
            </a:extLst>
          </p:cNvPr>
          <p:cNvSpPr txBox="1"/>
          <p:nvPr/>
        </p:nvSpPr>
        <p:spPr>
          <a:xfrm>
            <a:off x="6503988" y="3406775"/>
            <a:ext cx="1004887" cy="338138"/>
          </a:xfrm>
          <a:prstGeom prst="rect">
            <a:avLst/>
          </a:prstGeom>
          <a:noFill/>
        </p:spPr>
        <p:txBody>
          <a:bodyPr wrap="none">
            <a:spAutoFit/>
          </a:bodyPr>
          <a:lstStyle/>
          <a:p>
            <a:pPr>
              <a:defRPr/>
            </a:pPr>
            <a:r>
              <a:rPr lang="ja-JP" altLang="en-US" sz="1600">
                <a:solidFill>
                  <a:schemeClr val="accent2">
                    <a:lumMod val="75000"/>
                  </a:schemeClr>
                </a:solidFill>
              </a:rPr>
              <a:t>オスカ君</a:t>
            </a:r>
          </a:p>
        </p:txBody>
      </p:sp>
      <p:grpSp>
        <p:nvGrpSpPr>
          <p:cNvPr id="13327" name="グループ化 4">
            <a:extLst>
              <a:ext uri="{FF2B5EF4-FFF2-40B4-BE49-F238E27FC236}">
                <a16:creationId xmlns:a16="http://schemas.microsoft.com/office/drawing/2014/main" id="{6A3E379C-7211-0F43-8A15-19B742A2E02D}"/>
              </a:ext>
            </a:extLst>
          </p:cNvPr>
          <p:cNvGrpSpPr>
            <a:grpSpLocks/>
          </p:cNvGrpSpPr>
          <p:nvPr/>
        </p:nvGrpSpPr>
        <p:grpSpPr bwMode="auto">
          <a:xfrm>
            <a:off x="6229350" y="2463800"/>
            <a:ext cx="2803525" cy="1406525"/>
            <a:chOff x="6315869" y="3080414"/>
            <a:chExt cx="2803525" cy="1407448"/>
          </a:xfrm>
        </p:grpSpPr>
        <p:pic>
          <p:nvPicPr>
            <p:cNvPr id="13333" name="Picture 4" descr="会話">
              <a:extLst>
                <a:ext uri="{FF2B5EF4-FFF2-40B4-BE49-F238E27FC236}">
                  <a16:creationId xmlns:a16="http://schemas.microsoft.com/office/drawing/2014/main" id="{F7C9F234-0C7B-084D-B577-DABC32F3E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622"/>
            <a:stretch>
              <a:fillRect/>
            </a:stretch>
          </p:blipFill>
          <p:spPr bwMode="auto">
            <a:xfrm>
              <a:off x="6315869" y="3144837"/>
              <a:ext cx="28035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52C3658A-4628-0246-815B-10FEE743026D}"/>
                </a:ext>
              </a:extLst>
            </p:cNvPr>
            <p:cNvSpPr/>
            <p:nvPr/>
          </p:nvSpPr>
          <p:spPr>
            <a:xfrm>
              <a:off x="6849269" y="3080414"/>
              <a:ext cx="490538" cy="17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13328" name="図 21">
            <a:extLst>
              <a:ext uri="{FF2B5EF4-FFF2-40B4-BE49-F238E27FC236}">
                <a16:creationId xmlns:a16="http://schemas.microsoft.com/office/drawing/2014/main" id="{71200EA7-D172-3B4D-A6D0-EC1FEF1D8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59525" y="1703388"/>
            <a:ext cx="9810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フリーフォーム 9">
            <a:extLst>
              <a:ext uri="{FF2B5EF4-FFF2-40B4-BE49-F238E27FC236}">
                <a16:creationId xmlns:a16="http://schemas.microsoft.com/office/drawing/2014/main" id="{8FE76FBD-57AA-C24F-84B2-7EFEAB34E439}"/>
              </a:ext>
            </a:extLst>
          </p:cNvPr>
          <p:cNvSpPr/>
          <p:nvPr/>
        </p:nvSpPr>
        <p:spPr>
          <a:xfrm rot="21404347">
            <a:off x="7723188" y="2352675"/>
            <a:ext cx="212725" cy="206375"/>
          </a:xfrm>
          <a:custGeom>
            <a:avLst/>
            <a:gdLst>
              <a:gd name="connsiteX0" fmla="*/ 148856 w 212651"/>
              <a:gd name="connsiteY0" fmla="*/ 0 h 205562"/>
              <a:gd name="connsiteX1" fmla="*/ 155944 w 212651"/>
              <a:gd name="connsiteY1" fmla="*/ 77972 h 205562"/>
              <a:gd name="connsiteX2" fmla="*/ 177209 w 212651"/>
              <a:gd name="connsiteY2" fmla="*/ 120502 h 205562"/>
              <a:gd name="connsiteX3" fmla="*/ 198474 w 212651"/>
              <a:gd name="connsiteY3" fmla="*/ 141767 h 205562"/>
              <a:gd name="connsiteX4" fmla="*/ 212651 w 212651"/>
              <a:gd name="connsiteY4" fmla="*/ 163032 h 205562"/>
              <a:gd name="connsiteX5" fmla="*/ 205563 w 212651"/>
              <a:gd name="connsiteY5" fmla="*/ 184297 h 205562"/>
              <a:gd name="connsiteX6" fmla="*/ 163033 w 212651"/>
              <a:gd name="connsiteY6" fmla="*/ 205562 h 205562"/>
              <a:gd name="connsiteX7" fmla="*/ 28354 w 212651"/>
              <a:gd name="connsiteY7" fmla="*/ 198474 h 205562"/>
              <a:gd name="connsiteX8" fmla="*/ 7088 w 212651"/>
              <a:gd name="connsiteY8" fmla="*/ 191386 h 205562"/>
              <a:gd name="connsiteX9" fmla="*/ 0 w 212651"/>
              <a:gd name="connsiteY9" fmla="*/ 170121 h 205562"/>
              <a:gd name="connsiteX10" fmla="*/ 7088 w 212651"/>
              <a:gd name="connsiteY10" fmla="*/ 99237 h 205562"/>
              <a:gd name="connsiteX11" fmla="*/ 63795 w 212651"/>
              <a:gd name="connsiteY11" fmla="*/ 49618 h 205562"/>
              <a:gd name="connsiteX12" fmla="*/ 85061 w 212651"/>
              <a:gd name="connsiteY12" fmla="*/ 35442 h 205562"/>
              <a:gd name="connsiteX13" fmla="*/ 106326 w 212651"/>
              <a:gd name="connsiteY13" fmla="*/ 21265 h 205562"/>
              <a:gd name="connsiteX14" fmla="*/ 148856 w 212651"/>
              <a:gd name="connsiteY14" fmla="*/ 0 h 20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651" h="205562">
                <a:moveTo>
                  <a:pt x="148856" y="0"/>
                </a:moveTo>
                <a:cubicBezTo>
                  <a:pt x="151219" y="25991"/>
                  <a:pt x="152253" y="52136"/>
                  <a:pt x="155944" y="77972"/>
                </a:cubicBezTo>
                <a:cubicBezTo>
                  <a:pt x="158148" y="93403"/>
                  <a:pt x="167529" y="108886"/>
                  <a:pt x="177209" y="120502"/>
                </a:cubicBezTo>
                <a:cubicBezTo>
                  <a:pt x="183626" y="128203"/>
                  <a:pt x="192056" y="134066"/>
                  <a:pt x="198474" y="141767"/>
                </a:cubicBezTo>
                <a:cubicBezTo>
                  <a:pt x="203928" y="148312"/>
                  <a:pt x="207925" y="155944"/>
                  <a:pt x="212651" y="163032"/>
                </a:cubicBezTo>
                <a:cubicBezTo>
                  <a:pt x="210288" y="170120"/>
                  <a:pt x="210230" y="178463"/>
                  <a:pt x="205563" y="184297"/>
                </a:cubicBezTo>
                <a:cubicBezTo>
                  <a:pt x="195569" y="196790"/>
                  <a:pt x="177042" y="200892"/>
                  <a:pt x="163033" y="205562"/>
                </a:cubicBezTo>
                <a:cubicBezTo>
                  <a:pt x="118140" y="203199"/>
                  <a:pt x="73125" y="202544"/>
                  <a:pt x="28354" y="198474"/>
                </a:cubicBezTo>
                <a:cubicBezTo>
                  <a:pt x="20913" y="197798"/>
                  <a:pt x="12372" y="196669"/>
                  <a:pt x="7088" y="191386"/>
                </a:cubicBezTo>
                <a:cubicBezTo>
                  <a:pt x="1805" y="186103"/>
                  <a:pt x="2363" y="177209"/>
                  <a:pt x="0" y="170121"/>
                </a:cubicBezTo>
                <a:cubicBezTo>
                  <a:pt x="2363" y="146493"/>
                  <a:pt x="1749" y="122375"/>
                  <a:pt x="7088" y="99237"/>
                </a:cubicBezTo>
                <a:cubicBezTo>
                  <a:pt x="12458" y="75968"/>
                  <a:pt x="50694" y="58352"/>
                  <a:pt x="63795" y="49618"/>
                </a:cubicBezTo>
                <a:lnTo>
                  <a:pt x="85061" y="35442"/>
                </a:lnTo>
                <a:cubicBezTo>
                  <a:pt x="92149" y="30717"/>
                  <a:pt x="97807" y="21265"/>
                  <a:pt x="106326" y="21265"/>
                </a:cubicBezTo>
                <a:lnTo>
                  <a:pt x="148856"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フリーフォーム 10">
            <a:extLst>
              <a:ext uri="{FF2B5EF4-FFF2-40B4-BE49-F238E27FC236}">
                <a16:creationId xmlns:a16="http://schemas.microsoft.com/office/drawing/2014/main" id="{61196DF6-A2EE-AC4C-8031-3AC13EA04A01}"/>
              </a:ext>
            </a:extLst>
          </p:cNvPr>
          <p:cNvSpPr/>
          <p:nvPr/>
        </p:nvSpPr>
        <p:spPr>
          <a:xfrm>
            <a:off x="8332788" y="2162175"/>
            <a:ext cx="233362" cy="393700"/>
          </a:xfrm>
          <a:custGeom>
            <a:avLst/>
            <a:gdLst>
              <a:gd name="connsiteX0" fmla="*/ 21265 w 233916"/>
              <a:gd name="connsiteY0" fmla="*/ 28354 h 393771"/>
              <a:gd name="connsiteX1" fmla="*/ 14177 w 233916"/>
              <a:gd name="connsiteY1" fmla="*/ 106326 h 393771"/>
              <a:gd name="connsiteX2" fmla="*/ 7089 w 233916"/>
              <a:gd name="connsiteY2" fmla="*/ 134680 h 393771"/>
              <a:gd name="connsiteX3" fmla="*/ 0 w 233916"/>
              <a:gd name="connsiteY3" fmla="*/ 375684 h 393771"/>
              <a:gd name="connsiteX4" fmla="*/ 219740 w 233916"/>
              <a:gd name="connsiteY4" fmla="*/ 375684 h 393771"/>
              <a:gd name="connsiteX5" fmla="*/ 233916 w 233916"/>
              <a:gd name="connsiteY5" fmla="*/ 354419 h 393771"/>
              <a:gd name="connsiteX6" fmla="*/ 226828 w 233916"/>
              <a:gd name="connsiteY6" fmla="*/ 92149 h 393771"/>
              <a:gd name="connsiteX7" fmla="*/ 205563 w 233916"/>
              <a:gd name="connsiteY7" fmla="*/ 77973 h 393771"/>
              <a:gd name="connsiteX8" fmla="*/ 184298 w 233916"/>
              <a:gd name="connsiteY8" fmla="*/ 70884 h 393771"/>
              <a:gd name="connsiteX9" fmla="*/ 134679 w 233916"/>
              <a:gd name="connsiteY9" fmla="*/ 49619 h 393771"/>
              <a:gd name="connsiteX10" fmla="*/ 92149 w 233916"/>
              <a:gd name="connsiteY10" fmla="*/ 35442 h 393771"/>
              <a:gd name="connsiteX11" fmla="*/ 70884 w 233916"/>
              <a:gd name="connsiteY11" fmla="*/ 14177 h 393771"/>
              <a:gd name="connsiteX12" fmla="*/ 28354 w 233916"/>
              <a:gd name="connsiteY12" fmla="*/ 0 h 393771"/>
              <a:gd name="connsiteX13" fmla="*/ 21265 w 233916"/>
              <a:gd name="connsiteY13" fmla="*/ 28354 h 39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916" h="393771">
                <a:moveTo>
                  <a:pt x="21265" y="28354"/>
                </a:moveTo>
                <a:cubicBezTo>
                  <a:pt x="18902" y="54345"/>
                  <a:pt x="17626" y="80457"/>
                  <a:pt x="14177" y="106326"/>
                </a:cubicBezTo>
                <a:cubicBezTo>
                  <a:pt x="12890" y="115983"/>
                  <a:pt x="7601" y="124951"/>
                  <a:pt x="7089" y="134680"/>
                </a:cubicBezTo>
                <a:cubicBezTo>
                  <a:pt x="2865" y="214938"/>
                  <a:pt x="2363" y="295349"/>
                  <a:pt x="0" y="375684"/>
                </a:cubicBezTo>
                <a:cubicBezTo>
                  <a:pt x="79206" y="402088"/>
                  <a:pt x="56874" y="397400"/>
                  <a:pt x="219740" y="375684"/>
                </a:cubicBezTo>
                <a:cubicBezTo>
                  <a:pt x="228184" y="374558"/>
                  <a:pt x="229191" y="361507"/>
                  <a:pt x="233916" y="354419"/>
                </a:cubicBezTo>
                <a:cubicBezTo>
                  <a:pt x="231553" y="266996"/>
                  <a:pt x="235751" y="179148"/>
                  <a:pt x="226828" y="92149"/>
                </a:cubicBezTo>
                <a:cubicBezTo>
                  <a:pt x="225959" y="83674"/>
                  <a:pt x="213183" y="81783"/>
                  <a:pt x="205563" y="77973"/>
                </a:cubicBezTo>
                <a:cubicBezTo>
                  <a:pt x="198880" y="74631"/>
                  <a:pt x="190981" y="74226"/>
                  <a:pt x="184298" y="70884"/>
                </a:cubicBezTo>
                <a:cubicBezTo>
                  <a:pt x="122449" y="39958"/>
                  <a:pt x="208439" y="71747"/>
                  <a:pt x="134679" y="49619"/>
                </a:cubicBezTo>
                <a:cubicBezTo>
                  <a:pt x="120366" y="45325"/>
                  <a:pt x="92149" y="35442"/>
                  <a:pt x="92149" y="35442"/>
                </a:cubicBezTo>
                <a:cubicBezTo>
                  <a:pt x="85061" y="28354"/>
                  <a:pt x="79647" y="19045"/>
                  <a:pt x="70884" y="14177"/>
                </a:cubicBezTo>
                <a:cubicBezTo>
                  <a:pt x="57821" y="6920"/>
                  <a:pt x="28354" y="0"/>
                  <a:pt x="28354" y="0"/>
                </a:cubicBezTo>
                <a:lnTo>
                  <a:pt x="21265" y="2835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331" name="テキスト ボックス 11">
            <a:extLst>
              <a:ext uri="{FF2B5EF4-FFF2-40B4-BE49-F238E27FC236}">
                <a16:creationId xmlns:a16="http://schemas.microsoft.com/office/drawing/2014/main" id="{2D0FD8A7-AB81-564B-8C6F-A3F43BE34BB1}"/>
              </a:ext>
            </a:extLst>
          </p:cNvPr>
          <p:cNvSpPr txBox="1">
            <a:spLocks noChangeArrowheads="1"/>
          </p:cNvSpPr>
          <p:nvPr/>
        </p:nvSpPr>
        <p:spPr bwMode="auto">
          <a:xfrm>
            <a:off x="7800975" y="349885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r>
              <a:rPr lang="ja-JP" altLang="en-US" sz="1600">
                <a:solidFill>
                  <a:srgbClr val="C00000"/>
                </a:solidFill>
              </a:rPr>
              <a:t>先輩</a:t>
            </a:r>
          </a:p>
        </p:txBody>
      </p:sp>
      <p:sp>
        <p:nvSpPr>
          <p:cNvPr id="36" name="テキスト ボックス 35">
            <a:extLst>
              <a:ext uri="{FF2B5EF4-FFF2-40B4-BE49-F238E27FC236}">
                <a16:creationId xmlns:a16="http://schemas.microsoft.com/office/drawing/2014/main" id="{2E7C020C-E66B-DF44-AD48-05AE610612B6}"/>
              </a:ext>
            </a:extLst>
          </p:cNvPr>
          <p:cNvSpPr txBox="1"/>
          <p:nvPr/>
        </p:nvSpPr>
        <p:spPr>
          <a:xfrm>
            <a:off x="6445250" y="3468688"/>
            <a:ext cx="1006475" cy="339725"/>
          </a:xfrm>
          <a:prstGeom prst="rect">
            <a:avLst/>
          </a:prstGeom>
          <a:noFill/>
        </p:spPr>
        <p:txBody>
          <a:bodyPr wrap="none">
            <a:spAutoFit/>
          </a:bodyPr>
          <a:lstStyle/>
          <a:p>
            <a:pPr>
              <a:defRPr/>
            </a:pPr>
            <a:r>
              <a:rPr lang="ja-JP" altLang="en-US" sz="1600">
                <a:solidFill>
                  <a:schemeClr val="accent2">
                    <a:lumMod val="75000"/>
                  </a:schemeClr>
                </a:solidFill>
              </a:rPr>
              <a:t>オスカ君</a:t>
            </a:r>
          </a:p>
        </p:txBody>
      </p:sp>
      <p:sp>
        <p:nvSpPr>
          <p:cNvPr id="33" name="Text Box 5">
            <a:extLst>
              <a:ext uri="{FF2B5EF4-FFF2-40B4-BE49-F238E27FC236}">
                <a16:creationId xmlns:a16="http://schemas.microsoft.com/office/drawing/2014/main" id="{9D0A0538-188A-9044-B469-9BA8AD4A7B4E}"/>
              </a:ext>
            </a:extLst>
          </p:cNvPr>
          <p:cNvSpPr txBox="1">
            <a:spLocks noChangeArrowheads="1"/>
          </p:cNvSpPr>
          <p:nvPr/>
        </p:nvSpPr>
        <p:spPr bwMode="auto">
          <a:xfrm>
            <a:off x="447675" y="578438"/>
            <a:ext cx="6955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数日後の大工大ロボット研究所の一室</a:t>
            </a:r>
            <a:r>
              <a:rPr lang="en-US" altLang="ja-JP" dirty="0"/>
              <a:t>‥</a:t>
            </a:r>
          </a:p>
          <a:p>
            <a:pPr eaLnBrk="1" hangingPunct="1"/>
            <a:r>
              <a:rPr lang="ja-JP" altLang="en-US"/>
              <a:t>オスカ君は後輩にモータを渡し言った．</a:t>
            </a:r>
          </a:p>
          <a:p>
            <a:pPr eaLnBrk="1" hangingPunct="1"/>
            <a:r>
              <a:rPr lang="ja-JP" altLang="en-US"/>
              <a:t>「あ，君，このモータを制御してみてくれる？」</a:t>
            </a:r>
          </a:p>
        </p:txBody>
      </p:sp>
      <p:sp>
        <p:nvSpPr>
          <p:cNvPr id="34" name="テキスト ボックス 1">
            <a:extLst>
              <a:ext uri="{FF2B5EF4-FFF2-40B4-BE49-F238E27FC236}">
                <a16:creationId xmlns:a16="http://schemas.microsoft.com/office/drawing/2014/main" id="{73E3B35C-2D4E-9E40-8D83-FA099904C5A8}"/>
              </a:ext>
            </a:extLst>
          </p:cNvPr>
          <p:cNvSpPr txBox="1">
            <a:spLocks noChangeArrowheads="1"/>
          </p:cNvSpPr>
          <p:nvPr/>
        </p:nvSpPr>
        <p:spPr bwMode="auto">
          <a:xfrm>
            <a:off x="20113" y="2609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r>
              <a:rPr lang="ja-JP" altLang="en-US"/>
              <a:t>復習</a:t>
            </a:r>
          </a:p>
        </p:txBody>
      </p:sp>
    </p:spTree>
    <p:extLst>
      <p:ext uri="{BB962C8B-B14F-4D97-AF65-F5344CB8AC3E}">
        <p14:creationId xmlns:p14="http://schemas.microsoft.com/office/powerpoint/2010/main" val="177893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E:\class\2012\core\exp\exp2\IMG_0022s.jpg">
            <a:extLst>
              <a:ext uri="{FF2B5EF4-FFF2-40B4-BE49-F238E27FC236}">
                <a16:creationId xmlns:a16="http://schemas.microsoft.com/office/drawing/2014/main" id="{933F195E-231F-AC4E-868B-FE5C4B9C5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06" r="6104" b="4671"/>
          <a:stretch>
            <a:fillRect/>
          </a:stretch>
        </p:blipFill>
        <p:spPr bwMode="auto">
          <a:xfrm>
            <a:off x="3348038" y="1207121"/>
            <a:ext cx="24765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E:\class\2012\core\exp\exp2\IMG_0023s.jpg">
            <a:extLst>
              <a:ext uri="{FF2B5EF4-FFF2-40B4-BE49-F238E27FC236}">
                <a16:creationId xmlns:a16="http://schemas.microsoft.com/office/drawing/2014/main" id="{126E5CA6-A480-2E4C-9C5B-E7EFF95E4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28" t="5161"/>
          <a:stretch>
            <a:fillRect/>
          </a:stretch>
        </p:blipFill>
        <p:spPr bwMode="auto">
          <a:xfrm>
            <a:off x="6246813" y="1196008"/>
            <a:ext cx="23177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E:\class\2012\core\exp\exp2\IMG_0021s.jpg">
            <a:extLst>
              <a:ext uri="{FF2B5EF4-FFF2-40B4-BE49-F238E27FC236}">
                <a16:creationId xmlns:a16="http://schemas.microsoft.com/office/drawing/2014/main" id="{881E8CAA-2ED1-3145-AD43-C40F939BE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2669" b="4150"/>
          <a:stretch>
            <a:fillRect/>
          </a:stretch>
        </p:blipFill>
        <p:spPr bwMode="auto">
          <a:xfrm>
            <a:off x="465138" y="1196008"/>
            <a:ext cx="246062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図形グループ 26">
            <a:extLst>
              <a:ext uri="{FF2B5EF4-FFF2-40B4-BE49-F238E27FC236}">
                <a16:creationId xmlns:a16="http://schemas.microsoft.com/office/drawing/2014/main" id="{F6FF7F78-4EFE-854E-BFE6-FCD5E32EF711}"/>
              </a:ext>
            </a:extLst>
          </p:cNvPr>
          <p:cNvGrpSpPr>
            <a:grpSpLocks/>
          </p:cNvGrpSpPr>
          <p:nvPr/>
        </p:nvGrpSpPr>
        <p:grpSpPr bwMode="auto">
          <a:xfrm>
            <a:off x="2036763" y="3753471"/>
            <a:ext cx="5103812" cy="2633662"/>
            <a:chOff x="2036120" y="3872388"/>
            <a:chExt cx="5105031" cy="2633230"/>
          </a:xfrm>
        </p:grpSpPr>
        <p:grpSp>
          <p:nvGrpSpPr>
            <p:cNvPr id="28680" name="グループ化 57">
              <a:extLst>
                <a:ext uri="{FF2B5EF4-FFF2-40B4-BE49-F238E27FC236}">
                  <a16:creationId xmlns:a16="http://schemas.microsoft.com/office/drawing/2014/main" id="{93ECA360-710D-6946-9BF0-FDB2F0470849}"/>
                </a:ext>
              </a:extLst>
            </p:cNvPr>
            <p:cNvGrpSpPr>
              <a:grpSpLocks noChangeAspect="1"/>
            </p:cNvGrpSpPr>
            <p:nvPr/>
          </p:nvGrpSpPr>
          <p:grpSpPr bwMode="auto">
            <a:xfrm>
              <a:off x="2036120" y="4301012"/>
              <a:ext cx="5105031" cy="2204606"/>
              <a:chOff x="1624480" y="2468724"/>
              <a:chExt cx="4396808" cy="1898760"/>
            </a:xfrm>
          </p:grpSpPr>
          <p:sp>
            <p:nvSpPr>
              <p:cNvPr id="3" name="正方形/長方形 2">
                <a:extLst>
                  <a:ext uri="{FF2B5EF4-FFF2-40B4-BE49-F238E27FC236}">
                    <a16:creationId xmlns:a16="http://schemas.microsoft.com/office/drawing/2014/main" id="{D2ADC0E7-B3CE-7F4C-A337-D59E8B547626}"/>
                  </a:ext>
                </a:extLst>
              </p:cNvPr>
              <p:cNvSpPr/>
              <p:nvPr/>
            </p:nvSpPr>
            <p:spPr>
              <a:xfrm>
                <a:off x="2453241" y="2468665"/>
                <a:ext cx="2123870" cy="176484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28683" name="Picture 2" descr="http://arduino.cc/en/uploads/Main/ArduinoProMini.jpg">
                <a:extLst>
                  <a:ext uri="{FF2B5EF4-FFF2-40B4-BE49-F238E27FC236}">
                    <a16:creationId xmlns:a16="http://schemas.microsoft.com/office/drawing/2014/main" id="{9A900823-EC27-4647-9996-753AA117B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40" y="3881430"/>
                <a:ext cx="864095" cy="48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5" descr="製品画像">
                <a:hlinkClick r:id="rId6"/>
                <a:extLst>
                  <a:ext uri="{FF2B5EF4-FFF2-40B4-BE49-F238E27FC236}">
                    <a16:creationId xmlns:a16="http://schemas.microsoft.com/office/drawing/2014/main" id="{94BF1C1C-775C-CE45-A58D-B13991625A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8856" y="2720752"/>
                <a:ext cx="1012432" cy="68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円/楕円 5">
                <a:extLst>
                  <a:ext uri="{FF2B5EF4-FFF2-40B4-BE49-F238E27FC236}">
                    <a16:creationId xmlns:a16="http://schemas.microsoft.com/office/drawing/2014/main" id="{B6B0F0E1-F4AD-784D-8889-EF173C3D9918}"/>
                  </a:ext>
                </a:extLst>
              </p:cNvPr>
              <p:cNvSpPr/>
              <p:nvPr/>
            </p:nvSpPr>
            <p:spPr>
              <a:xfrm>
                <a:off x="5693066" y="3198664"/>
                <a:ext cx="216080" cy="2159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7" name="直線コネクタ 6">
                <a:extLst>
                  <a:ext uri="{FF2B5EF4-FFF2-40B4-BE49-F238E27FC236}">
                    <a16:creationId xmlns:a16="http://schemas.microsoft.com/office/drawing/2014/main" id="{3F43B0DD-D755-B24A-B90B-C58B091E6CAF}"/>
                  </a:ext>
                </a:extLst>
              </p:cNvPr>
              <p:cNvCxnSpPr/>
              <p:nvPr/>
            </p:nvCxnSpPr>
            <p:spPr>
              <a:xfrm>
                <a:off x="5117310" y="3316230"/>
                <a:ext cx="683796"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アーチ 7">
                <a:extLst>
                  <a:ext uri="{FF2B5EF4-FFF2-40B4-BE49-F238E27FC236}">
                    <a16:creationId xmlns:a16="http://schemas.microsoft.com/office/drawing/2014/main" id="{06C5C95D-DED7-2049-A979-BE80A9B73CCD}"/>
                  </a:ext>
                </a:extLst>
              </p:cNvPr>
              <p:cNvSpPr/>
              <p:nvPr/>
            </p:nvSpPr>
            <p:spPr>
              <a:xfrm rot="2700000">
                <a:off x="4797359" y="3152120"/>
                <a:ext cx="323988" cy="324119"/>
              </a:xfrm>
              <a:prstGeom prst="blockArc">
                <a:avLst>
                  <a:gd name="adj1" fmla="val 10800007"/>
                  <a:gd name="adj2" fmla="val 5057605"/>
                  <a:gd name="adj3" fmla="val 2102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chemeClr val="tx1"/>
                  </a:solidFill>
                </a:endParaRPr>
              </a:p>
            </p:txBody>
          </p:sp>
          <p:cxnSp>
            <p:nvCxnSpPr>
              <p:cNvPr id="9" name="直線矢印コネクタ 8">
                <a:extLst>
                  <a:ext uri="{FF2B5EF4-FFF2-40B4-BE49-F238E27FC236}">
                    <a16:creationId xmlns:a16="http://schemas.microsoft.com/office/drawing/2014/main" id="{DB5F205B-5C01-C443-948E-9C73EEB78D6A}"/>
                  </a:ext>
                </a:extLst>
              </p:cNvPr>
              <p:cNvCxnSpPr/>
              <p:nvPr/>
            </p:nvCxnSpPr>
            <p:spPr>
              <a:xfrm>
                <a:off x="2237161" y="3008645"/>
                <a:ext cx="575756" cy="1367"/>
              </a:xfrm>
              <a:prstGeom prst="straightConnector1">
                <a:avLst/>
              </a:prstGeom>
              <a:ln w="38100">
                <a:solidFill>
                  <a:srgbClr val="FD09A6"/>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4AAADB48-298E-6245-9223-2F6C845BE932}"/>
                  </a:ext>
                </a:extLst>
              </p:cNvPr>
              <p:cNvCxnSpPr/>
              <p:nvPr/>
            </p:nvCxnSpPr>
            <p:spPr>
              <a:xfrm rot="5400000" flipH="1" flipV="1">
                <a:off x="2614769" y="3591004"/>
                <a:ext cx="755974" cy="1367"/>
              </a:xfrm>
              <a:prstGeom prst="straightConnector1">
                <a:avLst/>
              </a:prstGeom>
              <a:ln w="38100">
                <a:solidFill>
                  <a:srgbClr val="FD09A6"/>
                </a:solidFill>
                <a:tailEnd type="arrow"/>
              </a:ln>
            </p:spPr>
            <p:style>
              <a:lnRef idx="1">
                <a:schemeClr val="accent1"/>
              </a:lnRef>
              <a:fillRef idx="0">
                <a:schemeClr val="accent1"/>
              </a:fillRef>
              <a:effectRef idx="0">
                <a:schemeClr val="accent1"/>
              </a:effectRef>
              <a:fontRef idx="minor">
                <a:schemeClr val="tx1"/>
              </a:fontRef>
            </p:style>
          </p:cxnSp>
          <p:sp>
            <p:nvSpPr>
              <p:cNvPr id="11" name="円/楕円 10">
                <a:extLst>
                  <a:ext uri="{FF2B5EF4-FFF2-40B4-BE49-F238E27FC236}">
                    <a16:creationId xmlns:a16="http://schemas.microsoft.com/office/drawing/2014/main" id="{076C05A7-05D2-4D43-96CB-37E936FD7DFB}"/>
                  </a:ext>
                </a:extLst>
              </p:cNvPr>
              <p:cNvSpPr/>
              <p:nvPr/>
            </p:nvSpPr>
            <p:spPr>
              <a:xfrm>
                <a:off x="2884032" y="2900650"/>
                <a:ext cx="216080" cy="215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8691" name="テキスト ボックス 11">
                <a:extLst>
                  <a:ext uri="{FF2B5EF4-FFF2-40B4-BE49-F238E27FC236}">
                    <a16:creationId xmlns:a16="http://schemas.microsoft.com/office/drawing/2014/main" id="{02B6FA4F-1D3F-4346-8E2D-7EA9541809C0}"/>
                  </a:ext>
                </a:extLst>
              </p:cNvPr>
              <p:cNvSpPr txBox="1">
                <a:spLocks noChangeArrowheads="1"/>
              </p:cNvSpPr>
              <p:nvPr/>
            </p:nvSpPr>
            <p:spPr bwMode="auto">
              <a:xfrm>
                <a:off x="2452573" y="2612740"/>
                <a:ext cx="50405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algn="ctr" eaLnBrk="1" hangingPunct="1"/>
                <a:r>
                  <a:rPr lang="en-US" altLang="ja-JP" sz="1400"/>
                  <a:t>+</a:t>
                </a:r>
                <a:endParaRPr lang="ja-JP" altLang="en-US" sz="1400"/>
              </a:p>
            </p:txBody>
          </p:sp>
          <p:sp>
            <p:nvSpPr>
              <p:cNvPr id="28692" name="テキスト ボックス 12">
                <a:extLst>
                  <a:ext uri="{FF2B5EF4-FFF2-40B4-BE49-F238E27FC236}">
                    <a16:creationId xmlns:a16="http://schemas.microsoft.com/office/drawing/2014/main" id="{E02A4C5E-C297-7048-A998-B6B8A031A865}"/>
                  </a:ext>
                </a:extLst>
              </p:cNvPr>
              <p:cNvSpPr txBox="1">
                <a:spLocks noChangeArrowheads="1"/>
              </p:cNvSpPr>
              <p:nvPr/>
            </p:nvSpPr>
            <p:spPr bwMode="auto">
              <a:xfrm>
                <a:off x="2524580" y="3116797"/>
                <a:ext cx="50405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algn="ctr" eaLnBrk="1" hangingPunct="1"/>
                <a:r>
                  <a:rPr lang="en-US" altLang="ja-JP" sz="1400"/>
                  <a:t>-</a:t>
                </a:r>
                <a:endParaRPr lang="ja-JP" altLang="en-US" sz="1400"/>
              </a:p>
            </p:txBody>
          </p:sp>
          <p:sp>
            <p:nvSpPr>
              <p:cNvPr id="14" name="正方形/長方形 13">
                <a:extLst>
                  <a:ext uri="{FF2B5EF4-FFF2-40B4-BE49-F238E27FC236}">
                    <a16:creationId xmlns:a16="http://schemas.microsoft.com/office/drawing/2014/main" id="{2FB65626-B3C9-DA47-9493-79A32680F7BF}"/>
                  </a:ext>
                </a:extLst>
              </p:cNvPr>
              <p:cNvSpPr/>
              <p:nvPr/>
            </p:nvSpPr>
            <p:spPr>
              <a:xfrm>
                <a:off x="3569196" y="2720200"/>
                <a:ext cx="648239" cy="5768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5" name="直線矢印コネクタ 14">
                <a:extLst>
                  <a:ext uri="{FF2B5EF4-FFF2-40B4-BE49-F238E27FC236}">
                    <a16:creationId xmlns:a16="http://schemas.microsoft.com/office/drawing/2014/main" id="{5D465A04-92B0-0147-89C3-837A64C8A214}"/>
                  </a:ext>
                </a:extLst>
              </p:cNvPr>
              <p:cNvCxnSpPr/>
              <p:nvPr/>
            </p:nvCxnSpPr>
            <p:spPr>
              <a:xfrm>
                <a:off x="3208152" y="3008645"/>
                <a:ext cx="288561" cy="1367"/>
              </a:xfrm>
              <a:prstGeom prst="straightConnector1">
                <a:avLst/>
              </a:prstGeom>
              <a:ln w="38100">
                <a:solidFill>
                  <a:srgbClr val="FD09A6"/>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695" name="オブジェクト 15">
                <a:extLst>
                  <a:ext uri="{FF2B5EF4-FFF2-40B4-BE49-F238E27FC236}">
                    <a16:creationId xmlns:a16="http://schemas.microsoft.com/office/drawing/2014/main" id="{4A5DC64C-A123-C348-BFC8-A6792E347095}"/>
                  </a:ext>
                </a:extLst>
              </p:cNvPr>
              <p:cNvGraphicFramePr>
                <a:graphicFrameLocks noChangeAspect="1"/>
              </p:cNvGraphicFramePr>
              <p:nvPr/>
            </p:nvGraphicFramePr>
            <p:xfrm>
              <a:off x="3693340" y="2864768"/>
              <a:ext cx="379413" cy="303213"/>
            </p:xfrm>
            <a:graphic>
              <a:graphicData uri="http://schemas.openxmlformats.org/presentationml/2006/ole">
                <mc:AlternateContent xmlns:mc="http://schemas.openxmlformats.org/markup-compatibility/2006">
                  <mc:Choice xmlns:v="urn:schemas-microsoft-com:vml" Requires="v">
                    <p:oleObj name="数式" r:id="rId8" imgW="5854700" imgH="4686300" progId="Equation.3">
                      <p:embed/>
                    </p:oleObj>
                  </mc:Choice>
                  <mc:Fallback>
                    <p:oleObj name="数式" r:id="rId8" imgW="5854700" imgH="4686300" progId="Equation.3">
                      <p:embed/>
                      <p:pic>
                        <p:nvPicPr>
                          <p:cNvPr id="0" name="オブジェクト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3340" y="2864768"/>
                            <a:ext cx="37941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7" name="直線矢印コネクタ 16">
                <a:extLst>
                  <a:ext uri="{FF2B5EF4-FFF2-40B4-BE49-F238E27FC236}">
                    <a16:creationId xmlns:a16="http://schemas.microsoft.com/office/drawing/2014/main" id="{AB8D437E-6E16-2C4B-A973-C1F9443E2FCF}"/>
                  </a:ext>
                </a:extLst>
              </p:cNvPr>
              <p:cNvCxnSpPr/>
              <p:nvPr/>
            </p:nvCxnSpPr>
            <p:spPr>
              <a:xfrm>
                <a:off x="4361031" y="3007279"/>
                <a:ext cx="503274" cy="1367"/>
              </a:xfrm>
              <a:prstGeom prst="straightConnector1">
                <a:avLst/>
              </a:prstGeom>
              <a:ln w="38100">
                <a:solidFill>
                  <a:srgbClr val="FD09A6"/>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C11EE4C-803C-7845-87BF-1DF70B873C08}"/>
                  </a:ext>
                </a:extLst>
              </p:cNvPr>
              <p:cNvCxnSpPr/>
              <p:nvPr/>
            </p:nvCxnSpPr>
            <p:spPr>
              <a:xfrm>
                <a:off x="2992072" y="3954638"/>
                <a:ext cx="2484914" cy="0"/>
              </a:xfrm>
              <a:prstGeom prst="line">
                <a:avLst/>
              </a:prstGeom>
              <a:ln w="38100">
                <a:solidFill>
                  <a:srgbClr val="FD09A6"/>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314279B-7000-E444-8BB1-9A4854F489B0}"/>
                  </a:ext>
                </a:extLst>
              </p:cNvPr>
              <p:cNvCxnSpPr/>
              <p:nvPr/>
            </p:nvCxnSpPr>
            <p:spPr>
              <a:xfrm rot="5400000" flipH="1" flipV="1">
                <a:off x="5260994" y="3729076"/>
                <a:ext cx="431985" cy="0"/>
              </a:xfrm>
              <a:prstGeom prst="line">
                <a:avLst/>
              </a:prstGeom>
              <a:ln w="38100">
                <a:solidFill>
                  <a:srgbClr val="FD09A6"/>
                </a:solidFill>
              </a:ln>
            </p:spPr>
            <p:style>
              <a:lnRef idx="1">
                <a:schemeClr val="accent1"/>
              </a:lnRef>
              <a:fillRef idx="0">
                <a:schemeClr val="accent1"/>
              </a:fillRef>
              <a:effectRef idx="0">
                <a:schemeClr val="accent1"/>
              </a:effectRef>
              <a:fontRef idx="minor">
                <a:schemeClr val="tx1"/>
              </a:fontRef>
            </p:style>
          </p:cxnSp>
          <p:pic>
            <p:nvPicPr>
              <p:cNvPr id="28699" name="Picture 2" descr="ツマミ　　K-8075-3.3　K-8075-6.1,">
                <a:extLst>
                  <a:ext uri="{FF2B5EF4-FFF2-40B4-BE49-F238E27FC236}">
                    <a16:creationId xmlns:a16="http://schemas.microsoft.com/office/drawing/2014/main" id="{33B36CDA-102B-D84C-A6C8-B21ECF3005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016" t="12811" r="16016" b="12811"/>
              <a:stretch>
                <a:fillRect/>
              </a:stretch>
            </p:blipFill>
            <p:spPr bwMode="auto">
              <a:xfrm>
                <a:off x="1624480" y="2720752"/>
                <a:ext cx="572904" cy="62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1" name="テキスト ボックス 25">
              <a:extLst>
                <a:ext uri="{FF2B5EF4-FFF2-40B4-BE49-F238E27FC236}">
                  <a16:creationId xmlns:a16="http://schemas.microsoft.com/office/drawing/2014/main" id="{EB8E4C95-EC65-6748-850D-643E680F558E}"/>
                </a:ext>
              </a:extLst>
            </p:cNvPr>
            <p:cNvSpPr txBox="1">
              <a:spLocks noChangeArrowheads="1"/>
            </p:cNvSpPr>
            <p:nvPr/>
          </p:nvSpPr>
          <p:spPr bwMode="auto">
            <a:xfrm>
              <a:off x="3825645" y="3872388"/>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実態図</a:t>
              </a:r>
            </a:p>
          </p:txBody>
        </p:sp>
      </p:grpSp>
      <p:sp>
        <p:nvSpPr>
          <p:cNvPr id="28" name="下矢印 27">
            <a:extLst>
              <a:ext uri="{FF2B5EF4-FFF2-40B4-BE49-F238E27FC236}">
                <a16:creationId xmlns:a16="http://schemas.microsoft.com/office/drawing/2014/main" id="{FFFA7193-AE78-EF46-9946-C6DBA4C3C0AD}"/>
              </a:ext>
            </a:extLst>
          </p:cNvPr>
          <p:cNvSpPr>
            <a:spLocks noChangeArrowheads="1"/>
          </p:cNvSpPr>
          <p:nvPr/>
        </p:nvSpPr>
        <p:spPr bwMode="auto">
          <a:xfrm>
            <a:off x="4027488" y="3335958"/>
            <a:ext cx="788987" cy="433388"/>
          </a:xfrm>
          <a:prstGeom prst="down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pSp>
        <p:nvGrpSpPr>
          <p:cNvPr id="29" name="図形グループ 48">
            <a:extLst>
              <a:ext uri="{FF2B5EF4-FFF2-40B4-BE49-F238E27FC236}">
                <a16:creationId xmlns:a16="http://schemas.microsoft.com/office/drawing/2014/main" id="{4D49D0BA-693B-C445-8D48-3F86960DE450}"/>
              </a:ext>
            </a:extLst>
          </p:cNvPr>
          <p:cNvGrpSpPr>
            <a:grpSpLocks/>
          </p:cNvGrpSpPr>
          <p:nvPr/>
        </p:nvGrpSpPr>
        <p:grpSpPr bwMode="auto">
          <a:xfrm>
            <a:off x="465138" y="3785220"/>
            <a:ext cx="8094662" cy="2601913"/>
            <a:chOff x="449166" y="4104735"/>
            <a:chExt cx="8095288" cy="2602260"/>
          </a:xfrm>
        </p:grpSpPr>
        <p:sp>
          <p:nvSpPr>
            <p:cNvPr id="30" name="正方形/長方形 29">
              <a:extLst>
                <a:ext uri="{FF2B5EF4-FFF2-40B4-BE49-F238E27FC236}">
                  <a16:creationId xmlns:a16="http://schemas.microsoft.com/office/drawing/2014/main" id="{290B1237-339A-724F-AC96-B7085F9A7863}"/>
                </a:ext>
              </a:extLst>
            </p:cNvPr>
            <p:cNvSpPr/>
            <p:nvPr/>
          </p:nvSpPr>
          <p:spPr>
            <a:xfrm>
              <a:off x="449166" y="4971626"/>
              <a:ext cx="1347891" cy="44932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sz="2000" dirty="0"/>
                <a:t>ダイヤル</a:t>
              </a:r>
            </a:p>
          </p:txBody>
        </p:sp>
        <p:cxnSp>
          <p:nvCxnSpPr>
            <p:cNvPr id="31" name="直線矢印コネクタ 30">
              <a:extLst>
                <a:ext uri="{FF2B5EF4-FFF2-40B4-BE49-F238E27FC236}">
                  <a16:creationId xmlns:a16="http://schemas.microsoft.com/office/drawing/2014/main" id="{C7495901-5FE9-054E-A2C5-B5D78775B92D}"/>
                </a:ext>
              </a:extLst>
            </p:cNvPr>
            <p:cNvCxnSpPr>
              <a:stCxn id="30" idx="3"/>
            </p:cNvCxnSpPr>
            <p:nvPr/>
          </p:nvCxnSpPr>
          <p:spPr>
            <a:xfrm>
              <a:off x="1797057" y="5197081"/>
              <a:ext cx="774760" cy="793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2" name="円/楕円 31">
              <a:extLst>
                <a:ext uri="{FF2B5EF4-FFF2-40B4-BE49-F238E27FC236}">
                  <a16:creationId xmlns:a16="http://schemas.microsoft.com/office/drawing/2014/main" id="{67DE3940-B02B-D543-9832-6878E80135AE}"/>
                </a:ext>
              </a:extLst>
            </p:cNvPr>
            <p:cNvSpPr/>
            <p:nvPr/>
          </p:nvSpPr>
          <p:spPr>
            <a:xfrm>
              <a:off x="2571817" y="4987503"/>
              <a:ext cx="371504" cy="371525"/>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cxnSp>
          <p:nvCxnSpPr>
            <p:cNvPr id="33" name="直線矢印コネクタ 32">
              <a:extLst>
                <a:ext uri="{FF2B5EF4-FFF2-40B4-BE49-F238E27FC236}">
                  <a16:creationId xmlns:a16="http://schemas.microsoft.com/office/drawing/2014/main" id="{05BB3F94-5362-9045-AC5A-103301ABE8C3}"/>
                </a:ext>
              </a:extLst>
            </p:cNvPr>
            <p:cNvCxnSpPr/>
            <p:nvPr/>
          </p:nvCxnSpPr>
          <p:spPr>
            <a:xfrm>
              <a:off x="2956022" y="5178028"/>
              <a:ext cx="774760" cy="793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4" name="正方形/長方形 33">
              <a:extLst>
                <a:ext uri="{FF2B5EF4-FFF2-40B4-BE49-F238E27FC236}">
                  <a16:creationId xmlns:a16="http://schemas.microsoft.com/office/drawing/2014/main" id="{27FD6AAD-7A6E-E84D-A902-A00AE23D009C}"/>
                </a:ext>
              </a:extLst>
            </p:cNvPr>
            <p:cNvSpPr/>
            <p:nvPr/>
          </p:nvSpPr>
          <p:spPr>
            <a:xfrm>
              <a:off x="3732370" y="4817618"/>
              <a:ext cx="1192304" cy="75892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dirty="0"/>
                <a:t>制御器</a:t>
              </a:r>
            </a:p>
          </p:txBody>
        </p:sp>
        <p:cxnSp>
          <p:nvCxnSpPr>
            <p:cNvPr id="35" name="直線矢印コネクタ 34">
              <a:extLst>
                <a:ext uri="{FF2B5EF4-FFF2-40B4-BE49-F238E27FC236}">
                  <a16:creationId xmlns:a16="http://schemas.microsoft.com/office/drawing/2014/main" id="{7718564B-C544-5F4C-869C-776D4673CFD1}"/>
                </a:ext>
              </a:extLst>
            </p:cNvPr>
            <p:cNvCxnSpPr/>
            <p:nvPr/>
          </p:nvCxnSpPr>
          <p:spPr>
            <a:xfrm>
              <a:off x="4935788" y="5206607"/>
              <a:ext cx="774760" cy="793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6" name="正方形/長方形 35">
              <a:extLst>
                <a:ext uri="{FF2B5EF4-FFF2-40B4-BE49-F238E27FC236}">
                  <a16:creationId xmlns:a16="http://schemas.microsoft.com/office/drawing/2014/main" id="{8E3C1E45-427C-314A-A652-5F00C691CE75}"/>
                </a:ext>
              </a:extLst>
            </p:cNvPr>
            <p:cNvSpPr/>
            <p:nvPr/>
          </p:nvSpPr>
          <p:spPr>
            <a:xfrm>
              <a:off x="5728011" y="4830320"/>
              <a:ext cx="1192305" cy="75892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dirty="0"/>
                <a:t>モータ</a:t>
              </a:r>
            </a:p>
          </p:txBody>
        </p:sp>
        <p:cxnSp>
          <p:nvCxnSpPr>
            <p:cNvPr id="37" name="直線矢印コネクタ 36">
              <a:extLst>
                <a:ext uri="{FF2B5EF4-FFF2-40B4-BE49-F238E27FC236}">
                  <a16:creationId xmlns:a16="http://schemas.microsoft.com/office/drawing/2014/main" id="{4E4423D8-D9F7-504C-A62D-36AA8E67F07D}"/>
                </a:ext>
              </a:extLst>
            </p:cNvPr>
            <p:cNvCxnSpPr/>
            <p:nvPr/>
          </p:nvCxnSpPr>
          <p:spPr>
            <a:xfrm>
              <a:off x="6918728" y="5206607"/>
              <a:ext cx="774760" cy="793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8" name="正方形/長方形 37">
              <a:extLst>
                <a:ext uri="{FF2B5EF4-FFF2-40B4-BE49-F238E27FC236}">
                  <a16:creationId xmlns:a16="http://schemas.microsoft.com/office/drawing/2014/main" id="{DCE27E12-DEBA-F442-B96B-1BCE208BAF74}"/>
                </a:ext>
              </a:extLst>
            </p:cNvPr>
            <p:cNvSpPr/>
            <p:nvPr/>
          </p:nvSpPr>
          <p:spPr>
            <a:xfrm>
              <a:off x="5728011" y="6054445"/>
              <a:ext cx="1347892" cy="65255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sz="2000" dirty="0"/>
                <a:t>ポテンショメータ</a:t>
              </a:r>
            </a:p>
          </p:txBody>
        </p:sp>
        <p:cxnSp>
          <p:nvCxnSpPr>
            <p:cNvPr id="39" name="カギ線コネクタ 38">
              <a:extLst>
                <a:ext uri="{FF2B5EF4-FFF2-40B4-BE49-F238E27FC236}">
                  <a16:creationId xmlns:a16="http://schemas.microsoft.com/office/drawing/2014/main" id="{63EC4630-25A3-414A-A089-B7AC74D47651}"/>
                </a:ext>
              </a:extLst>
            </p:cNvPr>
            <p:cNvCxnSpPr/>
            <p:nvPr/>
          </p:nvCxnSpPr>
          <p:spPr>
            <a:xfrm rot="5400000">
              <a:off x="6620222" y="5674990"/>
              <a:ext cx="1192372" cy="281009"/>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40" name="カギ線コネクタ 39">
              <a:extLst>
                <a:ext uri="{FF2B5EF4-FFF2-40B4-BE49-F238E27FC236}">
                  <a16:creationId xmlns:a16="http://schemas.microsoft.com/office/drawing/2014/main" id="{210387D0-8670-FE4C-A41C-44F2AAF146A9}"/>
                </a:ext>
              </a:extLst>
            </p:cNvPr>
            <p:cNvCxnSpPr>
              <a:stCxn id="38" idx="1"/>
              <a:endCxn id="32" idx="4"/>
            </p:cNvCxnSpPr>
            <p:nvPr/>
          </p:nvCxnSpPr>
          <p:spPr>
            <a:xfrm rot="10800000">
              <a:off x="2757570" y="5359027"/>
              <a:ext cx="2970442" cy="1020899"/>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sp>
          <p:nvSpPr>
            <p:cNvPr id="41" name="テキスト ボックス 43">
              <a:extLst>
                <a:ext uri="{FF2B5EF4-FFF2-40B4-BE49-F238E27FC236}">
                  <a16:creationId xmlns:a16="http://schemas.microsoft.com/office/drawing/2014/main" id="{81824796-A0A6-B04D-8043-48E8DD0664A5}"/>
                </a:ext>
              </a:extLst>
            </p:cNvPr>
            <p:cNvSpPr txBox="1">
              <a:spLocks noChangeArrowheads="1"/>
            </p:cNvSpPr>
            <p:nvPr/>
          </p:nvSpPr>
          <p:spPr bwMode="auto">
            <a:xfrm>
              <a:off x="2137408" y="4755311"/>
              <a:ext cx="364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a:t>
              </a:r>
              <a:endParaRPr lang="ja-JP" altLang="en-US"/>
            </a:p>
          </p:txBody>
        </p:sp>
        <p:sp>
          <p:nvSpPr>
            <p:cNvPr id="42" name="テキスト ボックス 44">
              <a:extLst>
                <a:ext uri="{FF2B5EF4-FFF2-40B4-BE49-F238E27FC236}">
                  <a16:creationId xmlns:a16="http://schemas.microsoft.com/office/drawing/2014/main" id="{AE921F34-AED7-7948-B37B-54C8AD80B242}"/>
                </a:ext>
              </a:extLst>
            </p:cNvPr>
            <p:cNvSpPr txBox="1">
              <a:spLocks noChangeArrowheads="1"/>
            </p:cNvSpPr>
            <p:nvPr/>
          </p:nvSpPr>
          <p:spPr bwMode="auto">
            <a:xfrm>
              <a:off x="2323269" y="5498809"/>
              <a:ext cx="287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a:t>
              </a:r>
              <a:endParaRPr lang="ja-JP" altLang="en-US"/>
            </a:p>
          </p:txBody>
        </p:sp>
        <p:sp>
          <p:nvSpPr>
            <p:cNvPr id="43" name="テキスト ボックス 45">
              <a:extLst>
                <a:ext uri="{FF2B5EF4-FFF2-40B4-BE49-F238E27FC236}">
                  <a16:creationId xmlns:a16="http://schemas.microsoft.com/office/drawing/2014/main" id="{2D85BEA8-91AC-344C-830C-5FD169895AE0}"/>
                </a:ext>
              </a:extLst>
            </p:cNvPr>
            <p:cNvSpPr txBox="1">
              <a:spLocks noChangeArrowheads="1"/>
            </p:cNvSpPr>
            <p:nvPr/>
          </p:nvSpPr>
          <p:spPr bwMode="auto">
            <a:xfrm>
              <a:off x="7744235" y="4972167"/>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角度</a:t>
              </a:r>
            </a:p>
          </p:txBody>
        </p:sp>
        <p:sp>
          <p:nvSpPr>
            <p:cNvPr id="44" name="テキスト ボックス 46">
              <a:extLst>
                <a:ext uri="{FF2B5EF4-FFF2-40B4-BE49-F238E27FC236}">
                  <a16:creationId xmlns:a16="http://schemas.microsoft.com/office/drawing/2014/main" id="{DBD6ABB7-DD64-B943-98B9-B24F8AB41B89}"/>
                </a:ext>
              </a:extLst>
            </p:cNvPr>
            <p:cNvSpPr txBox="1">
              <a:spLocks noChangeArrowheads="1"/>
            </p:cNvSpPr>
            <p:nvPr/>
          </p:nvSpPr>
          <p:spPr bwMode="auto">
            <a:xfrm>
              <a:off x="3391972" y="4104735"/>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ブロック線図</a:t>
              </a:r>
            </a:p>
          </p:txBody>
        </p:sp>
      </p:grpSp>
      <p:sp>
        <p:nvSpPr>
          <p:cNvPr id="45" name="Text Box 4">
            <a:extLst>
              <a:ext uri="{FF2B5EF4-FFF2-40B4-BE49-F238E27FC236}">
                <a16:creationId xmlns:a16="http://schemas.microsoft.com/office/drawing/2014/main" id="{DF554557-F615-AD49-A3F1-840758BF976D}"/>
              </a:ext>
            </a:extLst>
          </p:cNvPr>
          <p:cNvSpPr txBox="1">
            <a:spLocks noChangeArrowheads="1"/>
          </p:cNvSpPr>
          <p:nvPr/>
        </p:nvSpPr>
        <p:spPr bwMode="auto">
          <a:xfrm>
            <a:off x="222250" y="404813"/>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ブロック線図って？</a:t>
            </a:r>
          </a:p>
        </p:txBody>
      </p:sp>
      <p:pic>
        <p:nvPicPr>
          <p:cNvPr id="46" name="図 45">
            <a:extLst>
              <a:ext uri="{FF2B5EF4-FFF2-40B4-BE49-F238E27FC236}">
                <a16:creationId xmlns:a16="http://schemas.microsoft.com/office/drawing/2014/main" id="{8C982E44-F1AF-4241-AA13-C1F12D2162C5}"/>
              </a:ext>
            </a:extLst>
          </p:cNvPr>
          <p:cNvPicPr>
            <a:picLocks noChangeAspect="1"/>
          </p:cNvPicPr>
          <p:nvPr/>
        </p:nvPicPr>
        <p:blipFill rotWithShape="1">
          <a:blip r:embed="rId11">
            <a:extLst>
              <a:ext uri="{28A0092B-C50C-407E-A947-70E740481C1C}">
                <a14:useLocalDpi xmlns:a14="http://schemas.microsoft.com/office/drawing/2010/main" val="0"/>
              </a:ext>
            </a:extLst>
          </a:blip>
          <a:srcRect l="19240" r="13798"/>
          <a:stretch/>
        </p:blipFill>
        <p:spPr>
          <a:xfrm>
            <a:off x="2537570" y="3416699"/>
            <a:ext cx="3819644" cy="3208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7.40741E-7 L 0.06093 0.00116 " pathEditMode="relative" rAng="0" ptsTypes="AA">
                                      <p:cBhvr>
                                        <p:cTn id="6" dur="2000" fill="hold"/>
                                        <p:tgtEl>
                                          <p:spTgt spid="23"/>
                                        </p:tgtEl>
                                        <p:attrNameLst>
                                          <p:attrName>ppt_x</p:attrName>
                                          <p:attrName>ppt_y</p:attrName>
                                        </p:attrNameLst>
                                      </p:cBhvr>
                                      <p:rCtr x="3038" y="4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6 -7.40741E-7 L -0.08629 -0.00116 " pathEditMode="relative" rAng="0" ptsTypes="AA">
                                      <p:cBhvr>
                                        <p:cTn id="10" dur="2000" fill="hold"/>
                                        <p:tgtEl>
                                          <p:spTgt spid="22"/>
                                        </p:tgtEl>
                                        <p:attrNameLst>
                                          <p:attrName>ppt_x</p:attrName>
                                          <p:attrName>ppt_y</p:attrName>
                                        </p:attrNameLst>
                                      </p:cBhvr>
                                      <p:rCtr x="-4323" y="-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6"/>
                                        </p:tgtEl>
                                      </p:cBhvr>
                                    </p:animEffect>
                                    <p:set>
                                      <p:cBhvr>
                                        <p:cTn id="15" dur="1" fill="hold">
                                          <p:stCondLst>
                                            <p:cond delay="499"/>
                                          </p:stCondLst>
                                        </p:cTn>
                                        <p:tgtEl>
                                          <p:spTgt spid="46"/>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テキスト ボックス 1">
            <a:extLst>
              <a:ext uri="{FF2B5EF4-FFF2-40B4-BE49-F238E27FC236}">
                <a16:creationId xmlns:a16="http://schemas.microsoft.com/office/drawing/2014/main" id="{271CACFA-BC2F-3545-BB36-D56C530A40B1}"/>
              </a:ext>
            </a:extLst>
          </p:cNvPr>
          <p:cNvSpPr txBox="1">
            <a:spLocks noChangeArrowheads="1"/>
          </p:cNvSpPr>
          <p:nvPr/>
        </p:nvSpPr>
        <p:spPr bwMode="auto">
          <a:xfrm>
            <a:off x="2259927" y="1961648"/>
            <a:ext cx="6153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dirty="0"/>
              <a:t>☆</a:t>
            </a:r>
            <a:r>
              <a:rPr lang="ja-JP" altLang="en-US"/>
              <a:t>注目している機能を</a:t>
            </a:r>
            <a:r>
              <a:rPr lang="ja-JP" altLang="en-US">
                <a:solidFill>
                  <a:srgbClr val="C00000"/>
                </a:solidFill>
              </a:rPr>
              <a:t>信号に注目</a:t>
            </a:r>
            <a:r>
              <a:rPr lang="ja-JP" altLang="en-US"/>
              <a:t>して表現</a:t>
            </a:r>
            <a:endParaRPr lang="en-US" altLang="ja-JP" dirty="0"/>
          </a:p>
          <a:p>
            <a:pPr eaLnBrk="1" hangingPunct="1"/>
            <a:r>
              <a:rPr lang="en-US" altLang="ja-JP" dirty="0"/>
              <a:t>☆</a:t>
            </a:r>
            <a:r>
              <a:rPr lang="ja-JP" altLang="en-US"/>
              <a:t>実態図ではなく</a:t>
            </a:r>
            <a:r>
              <a:rPr lang="ja-JP" altLang="en-US">
                <a:solidFill>
                  <a:srgbClr val="C00000"/>
                </a:solidFill>
              </a:rPr>
              <a:t>機能</a:t>
            </a:r>
            <a:r>
              <a:rPr lang="ja-JP" altLang="en-US"/>
              <a:t>を書く</a:t>
            </a:r>
            <a:endParaRPr lang="en-US" altLang="ja-JP" dirty="0"/>
          </a:p>
          <a:p>
            <a:pPr eaLnBrk="1" hangingPunct="1"/>
            <a:r>
              <a:rPr lang="en-US" altLang="ja-JP" dirty="0"/>
              <a:t>☆</a:t>
            </a:r>
            <a:r>
              <a:rPr lang="ja-JP" altLang="en-US"/>
              <a:t>物理的に存在しないものでも描いてよい</a:t>
            </a:r>
            <a:endParaRPr lang="en-US" altLang="ja-JP" dirty="0"/>
          </a:p>
          <a:p>
            <a:pPr eaLnBrk="1" hangingPunct="1"/>
            <a:r>
              <a:rPr lang="en-US" altLang="ja-JP" dirty="0"/>
              <a:t>☆</a:t>
            </a:r>
            <a:r>
              <a:rPr lang="ja-JP" altLang="en-US"/>
              <a:t>一般に，制御対象や制御則は</a:t>
            </a:r>
            <a:r>
              <a:rPr lang="en-US" altLang="ja-JP" dirty="0">
                <a:solidFill>
                  <a:srgbClr val="C00000"/>
                </a:solidFill>
              </a:rPr>
              <a:t>P</a:t>
            </a:r>
            <a:r>
              <a:rPr lang="ja-JP" altLang="en-US">
                <a:solidFill>
                  <a:srgbClr val="C00000"/>
                </a:solidFill>
              </a:rPr>
              <a:t>，</a:t>
            </a:r>
            <a:r>
              <a:rPr lang="en-US" altLang="ja-JP" dirty="0">
                <a:solidFill>
                  <a:srgbClr val="C00000"/>
                </a:solidFill>
              </a:rPr>
              <a:t>C</a:t>
            </a:r>
            <a:r>
              <a:rPr lang="ja-JP" altLang="en-US"/>
              <a:t>と言う</a:t>
            </a:r>
            <a:endParaRPr lang="en-US" altLang="ja-JP" dirty="0"/>
          </a:p>
        </p:txBody>
      </p:sp>
      <p:grpSp>
        <p:nvGrpSpPr>
          <p:cNvPr id="20" name="図形グループ 48">
            <a:extLst>
              <a:ext uri="{FF2B5EF4-FFF2-40B4-BE49-F238E27FC236}">
                <a16:creationId xmlns:a16="http://schemas.microsoft.com/office/drawing/2014/main" id="{1D0B5E97-BCCA-2B46-8A0A-431FB89ACD5B}"/>
              </a:ext>
            </a:extLst>
          </p:cNvPr>
          <p:cNvGrpSpPr>
            <a:grpSpLocks/>
          </p:cNvGrpSpPr>
          <p:nvPr/>
        </p:nvGrpSpPr>
        <p:grpSpPr bwMode="auto">
          <a:xfrm>
            <a:off x="465138" y="3785220"/>
            <a:ext cx="8094662" cy="2601913"/>
            <a:chOff x="449166" y="4104735"/>
            <a:chExt cx="8095288" cy="2602260"/>
          </a:xfrm>
        </p:grpSpPr>
        <p:sp>
          <p:nvSpPr>
            <p:cNvPr id="21" name="正方形/長方形 20">
              <a:extLst>
                <a:ext uri="{FF2B5EF4-FFF2-40B4-BE49-F238E27FC236}">
                  <a16:creationId xmlns:a16="http://schemas.microsoft.com/office/drawing/2014/main" id="{FFD72871-3CA8-BA41-98F3-19B65ADD0AD8}"/>
                </a:ext>
              </a:extLst>
            </p:cNvPr>
            <p:cNvSpPr/>
            <p:nvPr/>
          </p:nvSpPr>
          <p:spPr>
            <a:xfrm>
              <a:off x="449166" y="4971626"/>
              <a:ext cx="1347891" cy="44932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sz="2000" dirty="0"/>
                <a:t>ダイヤル</a:t>
              </a:r>
            </a:p>
          </p:txBody>
        </p:sp>
        <p:cxnSp>
          <p:nvCxnSpPr>
            <p:cNvPr id="22" name="直線矢印コネクタ 21">
              <a:extLst>
                <a:ext uri="{FF2B5EF4-FFF2-40B4-BE49-F238E27FC236}">
                  <a16:creationId xmlns:a16="http://schemas.microsoft.com/office/drawing/2014/main" id="{2A336436-F72F-764C-B9E5-A2749853CEEE}"/>
                </a:ext>
              </a:extLst>
            </p:cNvPr>
            <p:cNvCxnSpPr>
              <a:cxnSpLocks/>
              <a:stCxn id="21" idx="3"/>
            </p:cNvCxnSpPr>
            <p:nvPr/>
          </p:nvCxnSpPr>
          <p:spPr>
            <a:xfrm>
              <a:off x="1797057" y="5197081"/>
              <a:ext cx="774760" cy="793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3" name="円/楕円 22">
              <a:extLst>
                <a:ext uri="{FF2B5EF4-FFF2-40B4-BE49-F238E27FC236}">
                  <a16:creationId xmlns:a16="http://schemas.microsoft.com/office/drawing/2014/main" id="{48C00EAD-D603-734B-B257-8EFBAC688E04}"/>
                </a:ext>
              </a:extLst>
            </p:cNvPr>
            <p:cNvSpPr/>
            <p:nvPr/>
          </p:nvSpPr>
          <p:spPr>
            <a:xfrm>
              <a:off x="2571817" y="4987503"/>
              <a:ext cx="371504" cy="371525"/>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cxnSp>
          <p:nvCxnSpPr>
            <p:cNvPr id="24" name="直線矢印コネクタ 23">
              <a:extLst>
                <a:ext uri="{FF2B5EF4-FFF2-40B4-BE49-F238E27FC236}">
                  <a16:creationId xmlns:a16="http://schemas.microsoft.com/office/drawing/2014/main" id="{52957666-83B0-8A45-8BA6-EBFC7D69DEB5}"/>
                </a:ext>
              </a:extLst>
            </p:cNvPr>
            <p:cNvCxnSpPr/>
            <p:nvPr/>
          </p:nvCxnSpPr>
          <p:spPr>
            <a:xfrm>
              <a:off x="2956022" y="5178028"/>
              <a:ext cx="774760" cy="793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5" name="正方形/長方形 24">
              <a:extLst>
                <a:ext uri="{FF2B5EF4-FFF2-40B4-BE49-F238E27FC236}">
                  <a16:creationId xmlns:a16="http://schemas.microsoft.com/office/drawing/2014/main" id="{A8B2CAF4-5BA7-364C-A7B5-9A7E3B845BE5}"/>
                </a:ext>
              </a:extLst>
            </p:cNvPr>
            <p:cNvSpPr/>
            <p:nvPr/>
          </p:nvSpPr>
          <p:spPr>
            <a:xfrm>
              <a:off x="3732370" y="4817618"/>
              <a:ext cx="1192304" cy="75892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dirty="0"/>
                <a:t>制御器</a:t>
              </a:r>
            </a:p>
          </p:txBody>
        </p:sp>
        <p:cxnSp>
          <p:nvCxnSpPr>
            <p:cNvPr id="26" name="直線矢印コネクタ 25">
              <a:extLst>
                <a:ext uri="{FF2B5EF4-FFF2-40B4-BE49-F238E27FC236}">
                  <a16:creationId xmlns:a16="http://schemas.microsoft.com/office/drawing/2014/main" id="{80D99564-76F5-7140-86A0-42A15BDBAE74}"/>
                </a:ext>
              </a:extLst>
            </p:cNvPr>
            <p:cNvCxnSpPr/>
            <p:nvPr/>
          </p:nvCxnSpPr>
          <p:spPr>
            <a:xfrm>
              <a:off x="4935788" y="5206607"/>
              <a:ext cx="774760" cy="793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8" name="正方形/長方形 27">
              <a:extLst>
                <a:ext uri="{FF2B5EF4-FFF2-40B4-BE49-F238E27FC236}">
                  <a16:creationId xmlns:a16="http://schemas.microsoft.com/office/drawing/2014/main" id="{A3A7C0FA-279D-F04C-BBE7-29456CB9BB40}"/>
                </a:ext>
              </a:extLst>
            </p:cNvPr>
            <p:cNvSpPr/>
            <p:nvPr/>
          </p:nvSpPr>
          <p:spPr>
            <a:xfrm>
              <a:off x="5728011" y="4830320"/>
              <a:ext cx="1192305" cy="75892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dirty="0"/>
                <a:t>モータ</a:t>
              </a:r>
            </a:p>
          </p:txBody>
        </p:sp>
        <p:cxnSp>
          <p:nvCxnSpPr>
            <p:cNvPr id="37" name="直線矢印コネクタ 36">
              <a:extLst>
                <a:ext uri="{FF2B5EF4-FFF2-40B4-BE49-F238E27FC236}">
                  <a16:creationId xmlns:a16="http://schemas.microsoft.com/office/drawing/2014/main" id="{EC9F5CA1-5D97-214B-8F6B-60D1D138A2A7}"/>
                </a:ext>
              </a:extLst>
            </p:cNvPr>
            <p:cNvCxnSpPr/>
            <p:nvPr/>
          </p:nvCxnSpPr>
          <p:spPr>
            <a:xfrm>
              <a:off x="6918728" y="5206607"/>
              <a:ext cx="774760" cy="793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8" name="正方形/長方形 37">
              <a:extLst>
                <a:ext uri="{FF2B5EF4-FFF2-40B4-BE49-F238E27FC236}">
                  <a16:creationId xmlns:a16="http://schemas.microsoft.com/office/drawing/2014/main" id="{CDDFF23A-2348-D345-9FF8-F7C4EF73C1E7}"/>
                </a:ext>
              </a:extLst>
            </p:cNvPr>
            <p:cNvSpPr/>
            <p:nvPr/>
          </p:nvSpPr>
          <p:spPr>
            <a:xfrm>
              <a:off x="5728011" y="6054445"/>
              <a:ext cx="1347892" cy="65255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sz="2000" dirty="0"/>
                <a:t>ポテンショメータ</a:t>
              </a:r>
            </a:p>
          </p:txBody>
        </p:sp>
        <p:cxnSp>
          <p:nvCxnSpPr>
            <p:cNvPr id="40" name="カギ線コネクタ 39">
              <a:extLst>
                <a:ext uri="{FF2B5EF4-FFF2-40B4-BE49-F238E27FC236}">
                  <a16:creationId xmlns:a16="http://schemas.microsoft.com/office/drawing/2014/main" id="{F76C8BCB-4B1F-384C-9344-ABF450DC30B9}"/>
                </a:ext>
              </a:extLst>
            </p:cNvPr>
            <p:cNvCxnSpPr/>
            <p:nvPr/>
          </p:nvCxnSpPr>
          <p:spPr>
            <a:xfrm rot="5400000">
              <a:off x="6620222" y="5674990"/>
              <a:ext cx="1192372" cy="281009"/>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41" name="カギ線コネクタ 40">
              <a:extLst>
                <a:ext uri="{FF2B5EF4-FFF2-40B4-BE49-F238E27FC236}">
                  <a16:creationId xmlns:a16="http://schemas.microsoft.com/office/drawing/2014/main" id="{68ABC0B9-6F15-FB4A-87D3-37C783DC2D7E}"/>
                </a:ext>
              </a:extLst>
            </p:cNvPr>
            <p:cNvCxnSpPr>
              <a:cxnSpLocks/>
              <a:stCxn id="38" idx="1"/>
              <a:endCxn id="23" idx="4"/>
            </p:cNvCxnSpPr>
            <p:nvPr/>
          </p:nvCxnSpPr>
          <p:spPr>
            <a:xfrm rot="10800000">
              <a:off x="2757570" y="5359027"/>
              <a:ext cx="2970442" cy="1020899"/>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sp>
          <p:nvSpPr>
            <p:cNvPr id="43" name="テキスト ボックス 43">
              <a:extLst>
                <a:ext uri="{FF2B5EF4-FFF2-40B4-BE49-F238E27FC236}">
                  <a16:creationId xmlns:a16="http://schemas.microsoft.com/office/drawing/2014/main" id="{780A4809-697C-4B43-9EE8-495128215321}"/>
                </a:ext>
              </a:extLst>
            </p:cNvPr>
            <p:cNvSpPr txBox="1">
              <a:spLocks noChangeArrowheads="1"/>
            </p:cNvSpPr>
            <p:nvPr/>
          </p:nvSpPr>
          <p:spPr bwMode="auto">
            <a:xfrm>
              <a:off x="2137408" y="4755311"/>
              <a:ext cx="364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a:t>
              </a:r>
              <a:endParaRPr lang="ja-JP" altLang="en-US"/>
            </a:p>
          </p:txBody>
        </p:sp>
        <p:sp>
          <p:nvSpPr>
            <p:cNvPr id="44" name="テキスト ボックス 44">
              <a:extLst>
                <a:ext uri="{FF2B5EF4-FFF2-40B4-BE49-F238E27FC236}">
                  <a16:creationId xmlns:a16="http://schemas.microsoft.com/office/drawing/2014/main" id="{6CD91BB3-769D-FF47-98F7-E30F1AC14213}"/>
                </a:ext>
              </a:extLst>
            </p:cNvPr>
            <p:cNvSpPr txBox="1">
              <a:spLocks noChangeArrowheads="1"/>
            </p:cNvSpPr>
            <p:nvPr/>
          </p:nvSpPr>
          <p:spPr bwMode="auto">
            <a:xfrm>
              <a:off x="2323269" y="5498809"/>
              <a:ext cx="287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a:t>
              </a:r>
              <a:endParaRPr lang="ja-JP" altLang="en-US"/>
            </a:p>
          </p:txBody>
        </p:sp>
        <p:sp>
          <p:nvSpPr>
            <p:cNvPr id="45" name="テキスト ボックス 45">
              <a:extLst>
                <a:ext uri="{FF2B5EF4-FFF2-40B4-BE49-F238E27FC236}">
                  <a16:creationId xmlns:a16="http://schemas.microsoft.com/office/drawing/2014/main" id="{08D43F10-6020-194F-BA24-7DDA4C84D94D}"/>
                </a:ext>
              </a:extLst>
            </p:cNvPr>
            <p:cNvSpPr txBox="1">
              <a:spLocks noChangeArrowheads="1"/>
            </p:cNvSpPr>
            <p:nvPr/>
          </p:nvSpPr>
          <p:spPr bwMode="auto">
            <a:xfrm>
              <a:off x="7744235" y="4972167"/>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角度</a:t>
              </a:r>
            </a:p>
          </p:txBody>
        </p:sp>
        <p:sp>
          <p:nvSpPr>
            <p:cNvPr id="46" name="テキスト ボックス 46">
              <a:extLst>
                <a:ext uri="{FF2B5EF4-FFF2-40B4-BE49-F238E27FC236}">
                  <a16:creationId xmlns:a16="http://schemas.microsoft.com/office/drawing/2014/main" id="{7154ABA4-B780-2B42-B61C-EC30934D1CC4}"/>
                </a:ext>
              </a:extLst>
            </p:cNvPr>
            <p:cNvSpPr txBox="1">
              <a:spLocks noChangeArrowheads="1"/>
            </p:cNvSpPr>
            <p:nvPr/>
          </p:nvSpPr>
          <p:spPr bwMode="auto">
            <a:xfrm>
              <a:off x="3391972" y="4104735"/>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ブロック線図</a:t>
              </a:r>
            </a:p>
          </p:txBody>
        </p:sp>
      </p:grpSp>
      <p:sp>
        <p:nvSpPr>
          <p:cNvPr id="47" name="Text Box 4">
            <a:extLst>
              <a:ext uri="{FF2B5EF4-FFF2-40B4-BE49-F238E27FC236}">
                <a16:creationId xmlns:a16="http://schemas.microsoft.com/office/drawing/2014/main" id="{6C5CEB85-AEA5-FF4D-853B-64E25B72CE6E}"/>
              </a:ext>
            </a:extLst>
          </p:cNvPr>
          <p:cNvSpPr txBox="1">
            <a:spLocks noChangeArrowheads="1"/>
          </p:cNvSpPr>
          <p:nvPr/>
        </p:nvSpPr>
        <p:spPr bwMode="auto">
          <a:xfrm>
            <a:off x="222250" y="404813"/>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ブロック線図って？</a:t>
            </a:r>
          </a:p>
        </p:txBody>
      </p:sp>
      <p:sp>
        <p:nvSpPr>
          <p:cNvPr id="27" name="テキスト ボックス 26">
            <a:extLst>
              <a:ext uri="{FF2B5EF4-FFF2-40B4-BE49-F238E27FC236}">
                <a16:creationId xmlns:a16="http://schemas.microsoft.com/office/drawing/2014/main" id="{17635DAE-4C2F-3540-9E62-68225CA6D991}"/>
              </a:ext>
            </a:extLst>
          </p:cNvPr>
          <p:cNvSpPr txBox="1"/>
          <p:nvPr/>
        </p:nvSpPr>
        <p:spPr>
          <a:xfrm>
            <a:off x="97934" y="1189478"/>
            <a:ext cx="9046066" cy="461665"/>
          </a:xfrm>
          <a:prstGeom prst="rect">
            <a:avLst/>
          </a:prstGeom>
          <a:noFill/>
        </p:spPr>
        <p:txBody>
          <a:bodyPr wrap="none" rtlCol="0">
            <a:spAutoFit/>
          </a:bodyPr>
          <a:lstStyle/>
          <a:p>
            <a:r>
              <a:rPr kumimoji="1" lang="ja-JP" altLang="en-US"/>
              <a:t>スーパー・グレート・モータ・コントローラ</a:t>
            </a:r>
            <a:r>
              <a:rPr kumimoji="1" lang="en-US" altLang="ja-JP" dirty="0"/>
              <a:t>2019</a:t>
            </a:r>
            <a:r>
              <a:rPr kumimoji="1" lang="ja-JP" altLang="en-US"/>
              <a:t>（</a:t>
            </a:r>
            <a:r>
              <a:rPr kumimoji="1" lang="en-US" altLang="ja-JP" dirty="0"/>
              <a:t>SGMC2019)</a:t>
            </a:r>
            <a:endParaRPr kumimoji="1" lang="ja-JP" altLang="en-US"/>
          </a:p>
        </p:txBody>
      </p:sp>
      <p:pic>
        <p:nvPicPr>
          <p:cNvPr id="29" name="図 28">
            <a:extLst>
              <a:ext uri="{FF2B5EF4-FFF2-40B4-BE49-F238E27FC236}">
                <a16:creationId xmlns:a16="http://schemas.microsoft.com/office/drawing/2014/main" id="{52FA9345-17CA-9D4B-A93F-5FD3BAAC0FD9}"/>
              </a:ext>
            </a:extLst>
          </p:cNvPr>
          <p:cNvPicPr>
            <a:picLocks noChangeAspect="1"/>
          </p:cNvPicPr>
          <p:nvPr/>
        </p:nvPicPr>
        <p:blipFill rotWithShape="1">
          <a:blip r:embed="rId2">
            <a:extLst>
              <a:ext uri="{28A0092B-C50C-407E-A947-70E740481C1C}">
                <a14:useLocalDpi xmlns:a14="http://schemas.microsoft.com/office/drawing/2010/main" val="0"/>
              </a:ext>
            </a:extLst>
          </a:blip>
          <a:srcRect b="16793"/>
          <a:stretch/>
        </p:blipFill>
        <p:spPr>
          <a:xfrm>
            <a:off x="935230" y="1915575"/>
            <a:ext cx="1177469" cy="1741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F1C3C36-FE7D-F043-9D48-71B2DD433E10}"/>
              </a:ext>
            </a:extLst>
          </p:cNvPr>
          <p:cNvSpPr txBox="1"/>
          <p:nvPr/>
        </p:nvSpPr>
        <p:spPr>
          <a:xfrm>
            <a:off x="3200400" y="2990335"/>
            <a:ext cx="2723823" cy="769441"/>
          </a:xfrm>
          <a:prstGeom prst="rect">
            <a:avLst/>
          </a:prstGeom>
          <a:noFill/>
        </p:spPr>
        <p:txBody>
          <a:bodyPr wrap="none" rtlCol="0">
            <a:spAutoFit/>
          </a:bodyPr>
          <a:lstStyle/>
          <a:p>
            <a:r>
              <a:rPr kumimoji="1" lang="ja-JP" altLang="en-US" sz="4400" b="1"/>
              <a:t>･･･つづく</a:t>
            </a:r>
          </a:p>
        </p:txBody>
      </p:sp>
    </p:spTree>
    <p:extLst>
      <p:ext uri="{BB962C8B-B14F-4D97-AF65-F5344CB8AC3E}">
        <p14:creationId xmlns:p14="http://schemas.microsoft.com/office/powerpoint/2010/main" val="28158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FDADC253-0A2D-6349-B352-1D279EE61232}"/>
              </a:ext>
            </a:extLst>
          </p:cNvPr>
          <p:cNvSpPr txBox="1">
            <a:spLocks noChangeArrowheads="1"/>
          </p:cNvSpPr>
          <p:nvPr/>
        </p:nvSpPr>
        <p:spPr bwMode="auto">
          <a:xfrm>
            <a:off x="454025" y="1516063"/>
            <a:ext cx="8391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a:solidFill>
                  <a:srgbClr val="C00000"/>
                </a:solidFill>
              </a:rPr>
              <a:t>制御工学</a:t>
            </a:r>
            <a:r>
              <a:rPr lang="ja-JP" altLang="en-US" sz="3200"/>
              <a:t>：動的システムのモデリングと制御</a:t>
            </a:r>
            <a:endParaRPr lang="en-US" altLang="ja-JP" sz="3200"/>
          </a:p>
        </p:txBody>
      </p:sp>
      <p:sp>
        <p:nvSpPr>
          <p:cNvPr id="6" name="テキスト ボックス 4">
            <a:extLst>
              <a:ext uri="{FF2B5EF4-FFF2-40B4-BE49-F238E27FC236}">
                <a16:creationId xmlns:a16="http://schemas.microsoft.com/office/drawing/2014/main" id="{8A2C48CF-70F8-B14C-AAA5-44C34A24DC54}"/>
              </a:ext>
            </a:extLst>
          </p:cNvPr>
          <p:cNvSpPr txBox="1">
            <a:spLocks noChangeArrowheads="1"/>
          </p:cNvSpPr>
          <p:nvPr/>
        </p:nvSpPr>
        <p:spPr bwMode="auto">
          <a:xfrm>
            <a:off x="1787465" y="2703513"/>
            <a:ext cx="5724644"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solidFill>
                  <a:srgbClr val="224B50"/>
                </a:solidFill>
              </a:rPr>
              <a:t>今日の「めあて」</a:t>
            </a:r>
            <a:endParaRPr lang="en-US" altLang="ja-JP" dirty="0">
              <a:solidFill>
                <a:srgbClr val="224B50"/>
              </a:solidFill>
            </a:endParaRPr>
          </a:p>
          <a:p>
            <a:pPr eaLnBrk="1" hangingPunct="1"/>
            <a:r>
              <a:rPr lang="ja-JP" altLang="en-US">
                <a:solidFill>
                  <a:srgbClr val="224B50"/>
                </a:solidFill>
              </a:rPr>
              <a:t>　</a:t>
            </a:r>
            <a:r>
              <a:rPr lang="ja-JP" altLang="en-US"/>
              <a:t>第３話　ブロック線図って？</a:t>
            </a:r>
            <a:endParaRPr lang="en-US" altLang="ja-JP" dirty="0"/>
          </a:p>
          <a:p>
            <a:pPr eaLnBrk="1" hangingPunct="1"/>
            <a:r>
              <a:rPr lang="ja-JP" altLang="en-US"/>
              <a:t>　</a:t>
            </a:r>
            <a:r>
              <a:rPr lang="ja-JP" altLang="en-US">
                <a:solidFill>
                  <a:srgbClr val="C00000"/>
                </a:solidFill>
              </a:rPr>
              <a:t>第４話　モータのモデルって？</a:t>
            </a:r>
            <a:endParaRPr lang="en-US" altLang="ja-JP" dirty="0">
              <a:solidFill>
                <a:srgbClr val="C00000"/>
              </a:solidFill>
            </a:endParaRPr>
          </a:p>
          <a:p>
            <a:pPr eaLnBrk="1" hangingPunct="1"/>
            <a:r>
              <a:rPr lang="ja-JP" altLang="en-US"/>
              <a:t>　第５話　ステップ応答計算できるの？</a:t>
            </a:r>
          </a:p>
        </p:txBody>
      </p:sp>
      <p:sp>
        <p:nvSpPr>
          <p:cNvPr id="2" name="Text Box 6">
            <a:extLst>
              <a:ext uri="{FF2B5EF4-FFF2-40B4-BE49-F238E27FC236}">
                <a16:creationId xmlns:a16="http://schemas.microsoft.com/office/drawing/2014/main" id="{B2B3554B-CECC-D0BA-6B81-3213566212F3}"/>
              </a:ext>
            </a:extLst>
          </p:cNvPr>
          <p:cNvSpPr txBox="1">
            <a:spLocks noChangeArrowheads="1"/>
          </p:cNvSpPr>
          <p:nvPr/>
        </p:nvSpPr>
        <p:spPr bwMode="auto">
          <a:xfrm>
            <a:off x="1787465" y="4926438"/>
            <a:ext cx="5724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大阪工業大学　</a:t>
            </a:r>
          </a:p>
          <a:p>
            <a:pPr eaLnBrk="1" hangingPunct="1"/>
            <a:r>
              <a:rPr lang="ja-JP" altLang="en-US"/>
              <a:t>　　　ロボット工学科</a:t>
            </a:r>
            <a:r>
              <a:rPr lang="en-US" altLang="ja-JP" dirty="0"/>
              <a:t> </a:t>
            </a:r>
            <a:r>
              <a:rPr lang="ja-JP" altLang="en-US"/>
              <a:t>大須賀公一　</a:t>
            </a:r>
            <a:endParaRPr lang="en-US" altLang="ja-JP" dirty="0"/>
          </a:p>
        </p:txBody>
      </p:sp>
    </p:spTree>
    <p:extLst>
      <p:ext uri="{BB962C8B-B14F-4D97-AF65-F5344CB8AC3E}">
        <p14:creationId xmlns:p14="http://schemas.microsoft.com/office/powerpoint/2010/main" val="425766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6">
            <a:extLst>
              <a:ext uri="{FF2B5EF4-FFF2-40B4-BE49-F238E27FC236}">
                <a16:creationId xmlns:a16="http://schemas.microsoft.com/office/drawing/2014/main" id="{6F503299-94B9-3E47-98D0-17E4D9293AF8}"/>
              </a:ext>
            </a:extLst>
          </p:cNvPr>
          <p:cNvSpPr txBox="1">
            <a:spLocks noChangeArrowheads="1"/>
          </p:cNvSpPr>
          <p:nvPr/>
        </p:nvSpPr>
        <p:spPr bwMode="auto">
          <a:xfrm>
            <a:off x="871131" y="1916113"/>
            <a:ext cx="7109639"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algn="ctr" eaLnBrk="1" hangingPunct="1"/>
            <a:r>
              <a:rPr lang="ja-JP" altLang="en-US" sz="4000"/>
              <a:t>第４話</a:t>
            </a:r>
          </a:p>
          <a:p>
            <a:pPr algn="ctr" eaLnBrk="1" hangingPunct="1"/>
            <a:endParaRPr lang="ja-JP" altLang="en-US" sz="4000"/>
          </a:p>
          <a:p>
            <a:pPr algn="ctr" eaLnBrk="1" hangingPunct="1"/>
            <a:r>
              <a:rPr lang="ja-JP" altLang="en-US" sz="5400"/>
              <a:t>モータのモデルって？</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5">
            <a:extLst>
              <a:ext uri="{FF2B5EF4-FFF2-40B4-BE49-F238E27FC236}">
                <a16:creationId xmlns:a16="http://schemas.microsoft.com/office/drawing/2014/main" id="{D8449446-D8F1-A741-AD83-3D38700D7B6F}"/>
              </a:ext>
            </a:extLst>
          </p:cNvPr>
          <p:cNvSpPr txBox="1">
            <a:spLocks noChangeArrowheads="1"/>
          </p:cNvSpPr>
          <p:nvPr/>
        </p:nvSpPr>
        <p:spPr bwMode="auto">
          <a:xfrm>
            <a:off x="447675" y="404813"/>
            <a:ext cx="6647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ここは，大工大ロボット研究所の一室</a:t>
            </a:r>
            <a:r>
              <a:rPr lang="en-US" altLang="ja-JP" dirty="0"/>
              <a:t>‥</a:t>
            </a:r>
          </a:p>
          <a:p>
            <a:pPr eaLnBrk="1" hangingPunct="1"/>
            <a:r>
              <a:rPr lang="ja-JP" altLang="en-US"/>
              <a:t>またまた，オスカ君を囲んでなにやらワイワイ</a:t>
            </a:r>
            <a:endParaRPr lang="en-US" altLang="ja-JP" dirty="0"/>
          </a:p>
          <a:p>
            <a:pPr eaLnBrk="1" hangingPunct="1"/>
            <a:r>
              <a:rPr lang="ja-JP" altLang="en-US"/>
              <a:t>議論していますよ．ちょっと聞き耳を．．．．</a:t>
            </a:r>
          </a:p>
        </p:txBody>
      </p:sp>
      <p:sp>
        <p:nvSpPr>
          <p:cNvPr id="31759" name="Text Box 16">
            <a:extLst>
              <a:ext uri="{FF2B5EF4-FFF2-40B4-BE49-F238E27FC236}">
                <a16:creationId xmlns:a16="http://schemas.microsoft.com/office/drawing/2014/main" id="{1649D88B-6BF4-5143-AA14-FAF7B9D5CDC5}"/>
              </a:ext>
            </a:extLst>
          </p:cNvPr>
          <p:cNvSpPr txBox="1">
            <a:spLocks noChangeArrowheads="1"/>
          </p:cNvSpPr>
          <p:nvPr/>
        </p:nvSpPr>
        <p:spPr bwMode="auto">
          <a:xfrm>
            <a:off x="3779838" y="11287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b="1">
              <a:solidFill>
                <a:srgbClr val="FF0000"/>
              </a:solidFill>
            </a:endParaRPr>
          </a:p>
        </p:txBody>
      </p:sp>
      <p:grpSp>
        <p:nvGrpSpPr>
          <p:cNvPr id="2" name="グループ化 1">
            <a:extLst>
              <a:ext uri="{FF2B5EF4-FFF2-40B4-BE49-F238E27FC236}">
                <a16:creationId xmlns:a16="http://schemas.microsoft.com/office/drawing/2014/main" id="{8B2D1792-84BE-CC4F-ACFF-792D3F2B0A59}"/>
              </a:ext>
            </a:extLst>
          </p:cNvPr>
          <p:cNvGrpSpPr/>
          <p:nvPr/>
        </p:nvGrpSpPr>
        <p:grpSpPr>
          <a:xfrm>
            <a:off x="286906" y="1719263"/>
            <a:ext cx="5072494" cy="828151"/>
            <a:chOff x="286906" y="1719263"/>
            <a:chExt cx="5072494" cy="828151"/>
          </a:xfrm>
        </p:grpSpPr>
        <p:sp>
          <p:nvSpPr>
            <p:cNvPr id="31758" name="Text Box 6">
              <a:extLst>
                <a:ext uri="{FF2B5EF4-FFF2-40B4-BE49-F238E27FC236}">
                  <a16:creationId xmlns:a16="http://schemas.microsoft.com/office/drawing/2014/main" id="{E3E9F475-C431-3E4B-BB1A-7A0DE2362D2B}"/>
                </a:ext>
              </a:extLst>
            </p:cNvPr>
            <p:cNvSpPr txBox="1">
              <a:spLocks noChangeArrowheads="1"/>
            </p:cNvSpPr>
            <p:nvPr/>
          </p:nvSpPr>
          <p:spPr bwMode="auto">
            <a:xfrm>
              <a:off x="942975" y="1719263"/>
              <a:ext cx="44164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endParaRPr lang="en-US" altLang="ja-JP" sz="2200" dirty="0">
                <a:solidFill>
                  <a:srgbClr val="000099"/>
                </a:solidFill>
              </a:endParaRPr>
            </a:p>
            <a:p>
              <a:pPr eaLnBrk="1" hangingPunct="1"/>
              <a:r>
                <a:rPr lang="ja-JP" altLang="en-US" sz="2200"/>
                <a:t>「</a:t>
              </a:r>
              <a:r>
                <a:rPr lang="en-US" altLang="en-US" sz="2200" dirty="0" err="1"/>
                <a:t>なるほど，ブロック線図ね</a:t>
              </a:r>
              <a:r>
                <a:rPr lang="ja-JP" altLang="en-US" sz="2200"/>
                <a:t>．」</a:t>
              </a:r>
            </a:p>
          </p:txBody>
        </p:sp>
        <p:pic>
          <p:nvPicPr>
            <p:cNvPr id="17" name="図 7">
              <a:extLst>
                <a:ext uri="{FF2B5EF4-FFF2-40B4-BE49-F238E27FC236}">
                  <a16:creationId xmlns:a16="http://schemas.microsoft.com/office/drawing/2014/main" id="{E6C82082-3488-AE4C-9EFD-450157859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06" y="1796519"/>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グループ化 2">
            <a:extLst>
              <a:ext uri="{FF2B5EF4-FFF2-40B4-BE49-F238E27FC236}">
                <a16:creationId xmlns:a16="http://schemas.microsoft.com/office/drawing/2014/main" id="{864095D5-1DB6-E842-BB0E-61B3B5B28B8E}"/>
              </a:ext>
            </a:extLst>
          </p:cNvPr>
          <p:cNvGrpSpPr/>
          <p:nvPr/>
        </p:nvGrpSpPr>
        <p:grpSpPr>
          <a:xfrm>
            <a:off x="286906" y="2945657"/>
            <a:ext cx="7908236" cy="808355"/>
            <a:chOff x="286906" y="2945657"/>
            <a:chExt cx="7908236" cy="808355"/>
          </a:xfrm>
        </p:grpSpPr>
        <p:sp>
          <p:nvSpPr>
            <p:cNvPr id="7171" name="Text Box 7">
              <a:extLst>
                <a:ext uri="{FF2B5EF4-FFF2-40B4-BE49-F238E27FC236}">
                  <a16:creationId xmlns:a16="http://schemas.microsoft.com/office/drawing/2014/main" id="{2F571704-517C-C74D-9E67-24E516E085A2}"/>
                </a:ext>
              </a:extLst>
            </p:cNvPr>
            <p:cNvSpPr txBox="1">
              <a:spLocks noChangeArrowheads="1"/>
            </p:cNvSpPr>
            <p:nvPr/>
          </p:nvSpPr>
          <p:spPr bwMode="auto">
            <a:xfrm>
              <a:off x="957263" y="2945657"/>
              <a:ext cx="723787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800000"/>
                  </a:solidFill>
                </a:rPr>
                <a:t>スギモ</a:t>
              </a:r>
              <a:endParaRPr lang="en-US" altLang="ja-JP" sz="2200" dirty="0">
                <a:solidFill>
                  <a:srgbClr val="800000"/>
                </a:solidFill>
              </a:endParaRPr>
            </a:p>
            <a:p>
              <a:pPr eaLnBrk="1" hangingPunct="1"/>
              <a:r>
                <a:rPr lang="ja-JP" altLang="en-US" sz="2200"/>
                <a:t>「じゃぁ次にモデルというものをもとめてみようか．」</a:t>
              </a:r>
            </a:p>
          </p:txBody>
        </p:sp>
        <p:pic>
          <p:nvPicPr>
            <p:cNvPr id="18" name="図 2">
              <a:extLst>
                <a:ext uri="{FF2B5EF4-FFF2-40B4-BE49-F238E27FC236}">
                  <a16:creationId xmlns:a16="http://schemas.microsoft.com/office/drawing/2014/main" id="{FD772FF5-852A-284A-9649-D6D8128B6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906" y="3001149"/>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3E95907B-E4BF-5247-8CC8-666888BFD84C}"/>
              </a:ext>
            </a:extLst>
          </p:cNvPr>
          <p:cNvGrpSpPr/>
          <p:nvPr/>
        </p:nvGrpSpPr>
        <p:grpSpPr>
          <a:xfrm>
            <a:off x="286906" y="4121564"/>
            <a:ext cx="7626107" cy="812502"/>
            <a:chOff x="286906" y="4121564"/>
            <a:chExt cx="7626107" cy="812502"/>
          </a:xfrm>
        </p:grpSpPr>
        <p:sp>
          <p:nvSpPr>
            <p:cNvPr id="7172" name="Text Box 8">
              <a:extLst>
                <a:ext uri="{FF2B5EF4-FFF2-40B4-BE49-F238E27FC236}">
                  <a16:creationId xmlns:a16="http://schemas.microsoft.com/office/drawing/2014/main" id="{B79265B8-CDEE-0349-B7D8-C99907C230E6}"/>
                </a:ext>
              </a:extLst>
            </p:cNvPr>
            <p:cNvSpPr txBox="1">
              <a:spLocks noChangeArrowheads="1"/>
            </p:cNvSpPr>
            <p:nvPr/>
          </p:nvSpPr>
          <p:spPr bwMode="auto">
            <a:xfrm>
              <a:off x="957263" y="4121564"/>
              <a:ext cx="69557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endParaRPr lang="en-US" altLang="ja-JP" sz="2200" dirty="0">
                <a:solidFill>
                  <a:srgbClr val="000099"/>
                </a:solidFill>
              </a:endParaRPr>
            </a:p>
            <a:p>
              <a:pPr eaLnBrk="1" hangingPunct="1"/>
              <a:r>
                <a:rPr lang="ja-JP" altLang="en-US" sz="2200"/>
                <a:t>「そうやな．まずモータの原理をしらべてみよか．」</a:t>
              </a:r>
            </a:p>
          </p:txBody>
        </p:sp>
        <p:pic>
          <p:nvPicPr>
            <p:cNvPr id="19" name="図 7">
              <a:extLst>
                <a:ext uri="{FF2B5EF4-FFF2-40B4-BE49-F238E27FC236}">
                  <a16:creationId xmlns:a16="http://schemas.microsoft.com/office/drawing/2014/main" id="{5B5A4594-F1B7-B34D-B5E0-9FDA448D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06" y="4183171"/>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E72699A1-527A-474E-96F9-996D5004A898}"/>
              </a:ext>
            </a:extLst>
          </p:cNvPr>
          <p:cNvGrpSpPr/>
          <p:nvPr/>
        </p:nvGrpSpPr>
        <p:grpSpPr>
          <a:xfrm>
            <a:off x="286906" y="5258557"/>
            <a:ext cx="6920786" cy="815981"/>
            <a:chOff x="286906" y="5258557"/>
            <a:chExt cx="6920786" cy="815981"/>
          </a:xfrm>
        </p:grpSpPr>
        <p:sp>
          <p:nvSpPr>
            <p:cNvPr id="20" name="Text Box 8">
              <a:extLst>
                <a:ext uri="{FF2B5EF4-FFF2-40B4-BE49-F238E27FC236}">
                  <a16:creationId xmlns:a16="http://schemas.microsoft.com/office/drawing/2014/main" id="{846201B4-C95B-5549-9986-60571A433A8C}"/>
                </a:ext>
              </a:extLst>
            </p:cNvPr>
            <p:cNvSpPr txBox="1">
              <a:spLocks noChangeArrowheads="1"/>
            </p:cNvSpPr>
            <p:nvPr/>
          </p:nvSpPr>
          <p:spPr bwMode="auto">
            <a:xfrm>
              <a:off x="1662584" y="5258557"/>
              <a:ext cx="55451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「・・・あれれ・・？？？どうやっけ？」</a:t>
              </a:r>
            </a:p>
          </p:txBody>
        </p:sp>
        <p:pic>
          <p:nvPicPr>
            <p:cNvPr id="22" name="図 7">
              <a:extLst>
                <a:ext uri="{FF2B5EF4-FFF2-40B4-BE49-F238E27FC236}">
                  <a16:creationId xmlns:a16="http://schemas.microsoft.com/office/drawing/2014/main" id="{A12D143C-4629-404D-AA1D-8B1B700B4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06" y="5320164"/>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
              <a:extLst>
                <a:ext uri="{FF2B5EF4-FFF2-40B4-BE49-F238E27FC236}">
                  <a16:creationId xmlns:a16="http://schemas.microsoft.com/office/drawing/2014/main" id="{7E32D435-1306-2C4E-8925-6EA3C8739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89" y="5321675"/>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5">
            <a:extLst>
              <a:ext uri="{FF2B5EF4-FFF2-40B4-BE49-F238E27FC236}">
                <a16:creationId xmlns:a16="http://schemas.microsoft.com/office/drawing/2014/main" id="{D8449446-D8F1-A741-AD83-3D38700D7B6F}"/>
              </a:ext>
            </a:extLst>
          </p:cNvPr>
          <p:cNvSpPr txBox="1">
            <a:spLocks noChangeArrowheads="1"/>
          </p:cNvSpPr>
          <p:nvPr/>
        </p:nvSpPr>
        <p:spPr bwMode="auto">
          <a:xfrm>
            <a:off x="447675" y="404813"/>
            <a:ext cx="6647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ここは，大工大ロボット研究所の一室</a:t>
            </a:r>
            <a:r>
              <a:rPr lang="en-US" altLang="ja-JP" dirty="0"/>
              <a:t>‥</a:t>
            </a:r>
          </a:p>
          <a:p>
            <a:pPr eaLnBrk="1" hangingPunct="1"/>
            <a:r>
              <a:rPr lang="ja-JP" altLang="en-US"/>
              <a:t>またまた，オスカ君を囲んでなにやらワイワイ</a:t>
            </a:r>
            <a:endParaRPr lang="en-US" altLang="ja-JP" dirty="0"/>
          </a:p>
          <a:p>
            <a:pPr eaLnBrk="1" hangingPunct="1"/>
            <a:r>
              <a:rPr lang="ja-JP" altLang="en-US"/>
              <a:t>議論していますよ．ちょっと聞き耳を．．．．</a:t>
            </a:r>
          </a:p>
        </p:txBody>
      </p:sp>
      <p:sp>
        <p:nvSpPr>
          <p:cNvPr id="31757" name="Text Box 18">
            <a:extLst>
              <a:ext uri="{FF2B5EF4-FFF2-40B4-BE49-F238E27FC236}">
                <a16:creationId xmlns:a16="http://schemas.microsoft.com/office/drawing/2014/main" id="{1D2CCA6E-8580-AD4B-A534-CE841A8E1E5D}"/>
              </a:ext>
            </a:extLst>
          </p:cNvPr>
          <p:cNvSpPr txBox="1">
            <a:spLocks noChangeArrowheads="1"/>
          </p:cNvSpPr>
          <p:nvPr/>
        </p:nvSpPr>
        <p:spPr bwMode="auto">
          <a:xfrm>
            <a:off x="2052638" y="4079509"/>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nvGrpSpPr>
          <p:cNvPr id="2" name="グループ化 1">
            <a:extLst>
              <a:ext uri="{FF2B5EF4-FFF2-40B4-BE49-F238E27FC236}">
                <a16:creationId xmlns:a16="http://schemas.microsoft.com/office/drawing/2014/main" id="{59266EB2-2CAA-554B-896A-7281ABD0D356}"/>
              </a:ext>
            </a:extLst>
          </p:cNvPr>
          <p:cNvGrpSpPr/>
          <p:nvPr/>
        </p:nvGrpSpPr>
        <p:grpSpPr>
          <a:xfrm>
            <a:off x="447675" y="1913479"/>
            <a:ext cx="8093545" cy="798854"/>
            <a:chOff x="447675" y="1913479"/>
            <a:chExt cx="8093545" cy="798854"/>
          </a:xfrm>
        </p:grpSpPr>
        <p:sp>
          <p:nvSpPr>
            <p:cNvPr id="7173" name="Text Box 9">
              <a:extLst>
                <a:ext uri="{FF2B5EF4-FFF2-40B4-BE49-F238E27FC236}">
                  <a16:creationId xmlns:a16="http://schemas.microsoft.com/office/drawing/2014/main" id="{F1280016-4145-4248-84D4-14CC7916414A}"/>
                </a:ext>
              </a:extLst>
            </p:cNvPr>
            <p:cNvSpPr txBox="1">
              <a:spLocks noChangeArrowheads="1"/>
            </p:cNvSpPr>
            <p:nvPr/>
          </p:nvSpPr>
          <p:spPr bwMode="auto">
            <a:xfrm>
              <a:off x="1303341" y="1942892"/>
              <a:ext cx="723787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FF0000"/>
                  </a:solidFill>
                </a:rPr>
                <a:t>イシカ</a:t>
              </a:r>
              <a:endParaRPr lang="en-US" altLang="ja-JP" sz="2200" dirty="0">
                <a:solidFill>
                  <a:srgbClr val="FF0000"/>
                </a:solidFill>
              </a:endParaRPr>
            </a:p>
            <a:p>
              <a:pPr eaLnBrk="1" hangingPunct="1"/>
              <a:r>
                <a:rPr lang="ja-JP" altLang="en-US" sz="2200"/>
                <a:t>「君らなんもしらんね．モータ分解したことないの？」</a:t>
              </a:r>
            </a:p>
          </p:txBody>
        </p:sp>
        <p:pic>
          <p:nvPicPr>
            <p:cNvPr id="17" name="図 1">
              <a:extLst>
                <a:ext uri="{FF2B5EF4-FFF2-40B4-BE49-F238E27FC236}">
                  <a16:creationId xmlns:a16="http://schemas.microsoft.com/office/drawing/2014/main" id="{76908F70-B116-2D46-B57A-8D05637E0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7" b="14307"/>
            <a:stretch/>
          </p:blipFill>
          <p:spPr bwMode="auto">
            <a:xfrm rot="16200000">
              <a:off x="479256" y="1881898"/>
              <a:ext cx="792504" cy="85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雲形吹き出し 17">
            <a:extLst>
              <a:ext uri="{FF2B5EF4-FFF2-40B4-BE49-F238E27FC236}">
                <a16:creationId xmlns:a16="http://schemas.microsoft.com/office/drawing/2014/main" id="{8FD037D2-EA1B-CD47-943E-95A49436A190}"/>
              </a:ext>
            </a:extLst>
          </p:cNvPr>
          <p:cNvSpPr/>
          <p:nvPr/>
        </p:nvSpPr>
        <p:spPr>
          <a:xfrm>
            <a:off x="2535717" y="1578554"/>
            <a:ext cx="2657605" cy="757967"/>
          </a:xfrm>
          <a:prstGeom prst="cloudCallout">
            <a:avLst>
              <a:gd name="adj1" fmla="val -55048"/>
              <a:gd name="adj2" fmla="val 341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solidFill>
              </a:rPr>
              <a:t>でた！</a:t>
            </a:r>
            <a:endParaRPr kumimoji="1" lang="en-US" altLang="ja-JP" sz="2000" dirty="0">
              <a:solidFill>
                <a:schemeClr val="tx1"/>
              </a:solidFill>
            </a:endParaRPr>
          </a:p>
          <a:p>
            <a:pPr algn="ctr"/>
            <a:r>
              <a:rPr kumimoji="1" lang="ja-JP" altLang="en-US" sz="1600">
                <a:solidFill>
                  <a:schemeClr val="tx1"/>
                </a:solidFill>
              </a:rPr>
              <a:t>賢いイシカ君登場</a:t>
            </a:r>
          </a:p>
        </p:txBody>
      </p:sp>
      <p:grpSp>
        <p:nvGrpSpPr>
          <p:cNvPr id="3" name="グループ化 2">
            <a:extLst>
              <a:ext uri="{FF2B5EF4-FFF2-40B4-BE49-F238E27FC236}">
                <a16:creationId xmlns:a16="http://schemas.microsoft.com/office/drawing/2014/main" id="{A53D3873-4D41-4D4A-B665-2DE690F1B0CD}"/>
              </a:ext>
            </a:extLst>
          </p:cNvPr>
          <p:cNvGrpSpPr/>
          <p:nvPr/>
        </p:nvGrpSpPr>
        <p:grpSpPr>
          <a:xfrm>
            <a:off x="619158" y="3020647"/>
            <a:ext cx="4683092" cy="785229"/>
            <a:chOff x="619158" y="3020647"/>
            <a:chExt cx="4683092" cy="785229"/>
          </a:xfrm>
        </p:grpSpPr>
        <p:sp>
          <p:nvSpPr>
            <p:cNvPr id="31756" name="Text Box 10">
              <a:extLst>
                <a:ext uri="{FF2B5EF4-FFF2-40B4-BE49-F238E27FC236}">
                  <a16:creationId xmlns:a16="http://schemas.microsoft.com/office/drawing/2014/main" id="{7A24BFA7-C1F1-4243-9A11-733B2A4F70C4}"/>
                </a:ext>
              </a:extLst>
            </p:cNvPr>
            <p:cNvSpPr txBox="1">
              <a:spLocks noChangeArrowheads="1"/>
            </p:cNvSpPr>
            <p:nvPr/>
          </p:nvSpPr>
          <p:spPr bwMode="auto">
            <a:xfrm>
              <a:off x="2014538" y="3020647"/>
              <a:ext cx="32877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「え？．．ない．．．」</a:t>
              </a:r>
            </a:p>
          </p:txBody>
        </p:sp>
        <p:pic>
          <p:nvPicPr>
            <p:cNvPr id="19" name="図 7">
              <a:extLst>
                <a:ext uri="{FF2B5EF4-FFF2-40B4-BE49-F238E27FC236}">
                  <a16:creationId xmlns:a16="http://schemas.microsoft.com/office/drawing/2014/main" id="{028F1840-DAF4-2C48-963E-830B702A0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58" y="3051502"/>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
              <a:extLst>
                <a:ext uri="{FF2B5EF4-FFF2-40B4-BE49-F238E27FC236}">
                  <a16:creationId xmlns:a16="http://schemas.microsoft.com/office/drawing/2014/main" id="{61317BD0-A384-F841-9111-53E349F20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341" y="3053013"/>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989306A2-43C4-4D4D-8D5F-C229FA814FAF}"/>
              </a:ext>
            </a:extLst>
          </p:cNvPr>
          <p:cNvGrpSpPr/>
          <p:nvPr/>
        </p:nvGrpSpPr>
        <p:grpSpPr>
          <a:xfrm>
            <a:off x="526503" y="4113668"/>
            <a:ext cx="7855989" cy="795258"/>
            <a:chOff x="526503" y="4113668"/>
            <a:chExt cx="7855989" cy="795258"/>
          </a:xfrm>
        </p:grpSpPr>
        <p:sp>
          <p:nvSpPr>
            <p:cNvPr id="7174" name="Text Box 11">
              <a:extLst>
                <a:ext uri="{FF2B5EF4-FFF2-40B4-BE49-F238E27FC236}">
                  <a16:creationId xmlns:a16="http://schemas.microsoft.com/office/drawing/2014/main" id="{8E033FA1-9827-CE45-9725-6EBCB42740FF}"/>
                </a:ext>
              </a:extLst>
            </p:cNvPr>
            <p:cNvSpPr txBox="1">
              <a:spLocks noChangeArrowheads="1"/>
            </p:cNvSpPr>
            <p:nvPr/>
          </p:nvSpPr>
          <p:spPr bwMode="auto">
            <a:xfrm>
              <a:off x="1426742" y="4113668"/>
              <a:ext cx="69557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FF0000"/>
                  </a:solidFill>
                </a:rPr>
                <a:t>イシカ</a:t>
              </a:r>
              <a:endParaRPr lang="en-US" altLang="ja-JP" sz="2200" dirty="0">
                <a:solidFill>
                  <a:srgbClr val="FF0000"/>
                </a:solidFill>
              </a:endParaRPr>
            </a:p>
            <a:p>
              <a:pPr eaLnBrk="1" hangingPunct="1"/>
              <a:r>
                <a:rPr lang="ja-JP" altLang="en-US" sz="2200"/>
                <a:t>「そもそもや，フレミングとファラデーの法則や．」</a:t>
              </a:r>
            </a:p>
          </p:txBody>
        </p:sp>
        <p:pic>
          <p:nvPicPr>
            <p:cNvPr id="22" name="図 1">
              <a:extLst>
                <a:ext uri="{FF2B5EF4-FFF2-40B4-BE49-F238E27FC236}">
                  <a16:creationId xmlns:a16="http://schemas.microsoft.com/office/drawing/2014/main" id="{407C4E4A-4A89-9147-85F6-88E86A2BCB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7" b="14307"/>
            <a:stretch/>
          </p:blipFill>
          <p:spPr bwMode="auto">
            <a:xfrm rot="16200000">
              <a:off x="558084" y="4084841"/>
              <a:ext cx="792504" cy="85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4318140C-4641-B04F-83DC-9E25833DB357}"/>
              </a:ext>
            </a:extLst>
          </p:cNvPr>
          <p:cNvGrpSpPr/>
          <p:nvPr/>
        </p:nvGrpSpPr>
        <p:grpSpPr>
          <a:xfrm>
            <a:off x="619158" y="4973638"/>
            <a:ext cx="4157630" cy="974725"/>
            <a:chOff x="619158" y="4973638"/>
            <a:chExt cx="4157630" cy="974725"/>
          </a:xfrm>
        </p:grpSpPr>
        <p:grpSp>
          <p:nvGrpSpPr>
            <p:cNvPr id="7178" name="Group 22">
              <a:extLst>
                <a:ext uri="{FF2B5EF4-FFF2-40B4-BE49-F238E27FC236}">
                  <a16:creationId xmlns:a16="http://schemas.microsoft.com/office/drawing/2014/main" id="{E1346C17-B31B-9F4B-9245-0EF146ACE3B2}"/>
                </a:ext>
              </a:extLst>
            </p:cNvPr>
            <p:cNvGrpSpPr>
              <a:grpSpLocks/>
            </p:cNvGrpSpPr>
            <p:nvPr/>
          </p:nvGrpSpPr>
          <p:grpSpPr bwMode="auto">
            <a:xfrm>
              <a:off x="2052638" y="4973638"/>
              <a:ext cx="2724150" cy="974725"/>
              <a:chOff x="1293" y="2704"/>
              <a:chExt cx="1716" cy="614"/>
            </a:xfrm>
          </p:grpSpPr>
          <p:sp>
            <p:nvSpPr>
              <p:cNvPr id="31754" name="Text Box 12">
                <a:extLst>
                  <a:ext uri="{FF2B5EF4-FFF2-40B4-BE49-F238E27FC236}">
                    <a16:creationId xmlns:a16="http://schemas.microsoft.com/office/drawing/2014/main" id="{1CA1FA24-F6DA-0C4B-A708-B8D6C2DBB7DA}"/>
                  </a:ext>
                </a:extLst>
              </p:cNvPr>
              <p:cNvSpPr txBox="1">
                <a:spLocks noChangeArrowheads="1"/>
              </p:cNvSpPr>
              <p:nvPr/>
            </p:nvSpPr>
            <p:spPr bwMode="auto">
              <a:xfrm>
                <a:off x="1293" y="2833"/>
                <a:ext cx="1716"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「ほほーー．．．」</a:t>
                </a:r>
              </a:p>
            </p:txBody>
          </p:sp>
          <p:sp>
            <p:nvSpPr>
              <p:cNvPr id="31755" name="Text Box 21">
                <a:extLst>
                  <a:ext uri="{FF2B5EF4-FFF2-40B4-BE49-F238E27FC236}">
                    <a16:creationId xmlns:a16="http://schemas.microsoft.com/office/drawing/2014/main" id="{5A4CC423-7A19-544A-BF88-20D5B5F74DD9}"/>
                  </a:ext>
                </a:extLst>
              </p:cNvPr>
              <p:cNvSpPr txBox="1">
                <a:spLocks noChangeArrowheads="1"/>
              </p:cNvSpPr>
              <p:nvPr/>
            </p:nvSpPr>
            <p:spPr bwMode="auto">
              <a:xfrm>
                <a:off x="1998" y="2704"/>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pic>
          <p:nvPicPr>
            <p:cNvPr id="23" name="図 7">
              <a:extLst>
                <a:ext uri="{FF2B5EF4-FFF2-40B4-BE49-F238E27FC236}">
                  <a16:creationId xmlns:a16="http://schemas.microsoft.com/office/drawing/2014/main" id="{A0549CF1-A72B-0044-82F1-A1483F407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58" y="5189390"/>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
              <a:extLst>
                <a:ext uri="{FF2B5EF4-FFF2-40B4-BE49-F238E27FC236}">
                  <a16:creationId xmlns:a16="http://schemas.microsoft.com/office/drawing/2014/main" id="{F84037AB-6B7E-2944-B4C2-8C85DD890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341" y="5190901"/>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75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図 1">
            <a:extLst>
              <a:ext uri="{FF2B5EF4-FFF2-40B4-BE49-F238E27FC236}">
                <a16:creationId xmlns:a16="http://schemas.microsoft.com/office/drawing/2014/main" id="{3295FFCE-FD10-384A-963F-F7DD82FB7B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875" y="1239838"/>
            <a:ext cx="327025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正方形/長方形 3">
            <a:extLst>
              <a:ext uri="{FF2B5EF4-FFF2-40B4-BE49-F238E27FC236}">
                <a16:creationId xmlns:a16="http://schemas.microsoft.com/office/drawing/2014/main" id="{768D2414-CCD8-8346-A28E-50809F83809A}"/>
              </a:ext>
            </a:extLst>
          </p:cNvPr>
          <p:cNvSpPr>
            <a:spLocks noChangeArrowheads="1"/>
          </p:cNvSpPr>
          <p:nvPr/>
        </p:nvSpPr>
        <p:spPr bwMode="auto">
          <a:xfrm>
            <a:off x="193675" y="5446713"/>
            <a:ext cx="45720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000"/>
              <a:t>マイケル・ファラデー</a:t>
            </a:r>
            <a:endParaRPr lang="en-US" altLang="ja-JP" sz="2000"/>
          </a:p>
          <a:p>
            <a:pPr eaLnBrk="1" hangingPunct="1"/>
            <a:r>
              <a:rPr lang="en-US" altLang="ja-JP" sz="2000"/>
              <a:t> 1791</a:t>
            </a:r>
            <a:r>
              <a:rPr lang="ja-JP" altLang="en-US" sz="2000"/>
              <a:t>年 </a:t>
            </a:r>
            <a:r>
              <a:rPr lang="en-US" altLang="ja-JP" sz="2000"/>
              <a:t>– 1867</a:t>
            </a:r>
            <a:r>
              <a:rPr lang="ja-JP" altLang="en-US" sz="2000"/>
              <a:t>年</a:t>
            </a:r>
            <a:endParaRPr lang="en-US" altLang="ja-JP" sz="2000"/>
          </a:p>
          <a:p>
            <a:pPr eaLnBrk="1" hangingPunct="1"/>
            <a:r>
              <a:rPr lang="ja-JP" altLang="en-US" sz="2000"/>
              <a:t>イングランド人の化学者・物理学者</a:t>
            </a:r>
          </a:p>
        </p:txBody>
      </p:sp>
      <p:pic>
        <p:nvPicPr>
          <p:cNvPr id="33795" name="図 4">
            <a:extLst>
              <a:ext uri="{FF2B5EF4-FFF2-40B4-BE49-F238E27FC236}">
                <a16:creationId xmlns:a16="http://schemas.microsoft.com/office/drawing/2014/main" id="{8E4B8569-355E-2C4A-A55E-145ACEF8B9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1966912"/>
            <a:ext cx="34766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正方形/長方形 5">
            <a:extLst>
              <a:ext uri="{FF2B5EF4-FFF2-40B4-BE49-F238E27FC236}">
                <a16:creationId xmlns:a16="http://schemas.microsoft.com/office/drawing/2014/main" id="{EBB60406-8312-1947-B358-5FE1D4750BAB}"/>
              </a:ext>
            </a:extLst>
          </p:cNvPr>
          <p:cNvSpPr>
            <a:spLocks noChangeArrowheads="1"/>
          </p:cNvSpPr>
          <p:nvPr/>
        </p:nvSpPr>
        <p:spPr bwMode="auto">
          <a:xfrm>
            <a:off x="4632325" y="5446712"/>
            <a:ext cx="4572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000"/>
              <a:t>ジョン・アンブローズ・フレミング</a:t>
            </a:r>
            <a:r>
              <a:rPr lang="en-US" altLang="ja-JP" sz="2000"/>
              <a:t>1849</a:t>
            </a:r>
            <a:r>
              <a:rPr lang="ja-JP" altLang="en-US" sz="2000"/>
              <a:t>年 </a:t>
            </a:r>
            <a:r>
              <a:rPr lang="en-US" altLang="ja-JP" sz="2000"/>
              <a:t>– 1945</a:t>
            </a:r>
            <a:r>
              <a:rPr lang="ja-JP" altLang="en-US" sz="2000"/>
              <a:t>年</a:t>
            </a:r>
            <a:endParaRPr lang="en-US" altLang="ja-JP" sz="2000"/>
          </a:p>
          <a:p>
            <a:pPr eaLnBrk="1" hangingPunct="1"/>
            <a:r>
              <a:rPr lang="ja-JP" altLang="en-US" sz="2000"/>
              <a:t>イギリスの電気技術者、物理学者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図 2">
            <a:extLst>
              <a:ext uri="{FF2B5EF4-FFF2-40B4-BE49-F238E27FC236}">
                <a16:creationId xmlns:a16="http://schemas.microsoft.com/office/drawing/2014/main" id="{C383840C-1E77-EC4F-9FD3-E58F269520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073150"/>
            <a:ext cx="2930525"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テキスト ボックス 3">
            <a:extLst>
              <a:ext uri="{FF2B5EF4-FFF2-40B4-BE49-F238E27FC236}">
                <a16:creationId xmlns:a16="http://schemas.microsoft.com/office/drawing/2014/main" id="{B02AD35D-EBC3-B44D-A34D-053ED16A9DA7}"/>
              </a:ext>
            </a:extLst>
          </p:cNvPr>
          <p:cNvSpPr txBox="1">
            <a:spLocks noChangeArrowheads="1"/>
          </p:cNvSpPr>
          <p:nvPr/>
        </p:nvSpPr>
        <p:spPr bwMode="auto">
          <a:xfrm>
            <a:off x="3824655" y="3580547"/>
            <a:ext cx="505779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000"/>
              <a:t>グスタフ・ローベルト・キルヒホフ</a:t>
            </a:r>
            <a:endParaRPr lang="en-US" altLang="ja-JP" sz="2000" dirty="0"/>
          </a:p>
          <a:p>
            <a:pPr eaLnBrk="1" hangingPunct="1"/>
            <a:r>
              <a:rPr lang="en-US" altLang="ja-JP" sz="2000" dirty="0"/>
              <a:t>1824</a:t>
            </a:r>
            <a:r>
              <a:rPr lang="ja-JP" altLang="en-US" sz="2000"/>
              <a:t>年 </a:t>
            </a:r>
            <a:r>
              <a:rPr lang="en-US" altLang="ja-JP" sz="2000" dirty="0"/>
              <a:t>– 1887</a:t>
            </a:r>
            <a:r>
              <a:rPr lang="ja-JP" altLang="en-US" sz="2000"/>
              <a:t>年</a:t>
            </a:r>
            <a:endParaRPr lang="en-US" altLang="ja-JP" sz="2000" dirty="0"/>
          </a:p>
          <a:p>
            <a:pPr eaLnBrk="1" hangingPunct="1"/>
            <a:r>
              <a:rPr lang="ja-JP" altLang="en-US" sz="2000"/>
              <a:t>プロイセン</a:t>
            </a:r>
            <a:endParaRPr lang="en-US" altLang="ja-JP" sz="2000" dirty="0"/>
          </a:p>
          <a:p>
            <a:pPr eaLnBrk="1" hangingPunct="1"/>
            <a:r>
              <a:rPr lang="ja-JP" altLang="en-US" sz="2000"/>
              <a:t>（現在のロシアのカリーニングラード州）</a:t>
            </a:r>
            <a:endParaRPr lang="en-US" altLang="ja-JP" sz="2000" dirty="0"/>
          </a:p>
          <a:p>
            <a:pPr eaLnBrk="1" hangingPunct="1"/>
            <a:r>
              <a:rPr lang="ja-JP" altLang="en-US" sz="2000"/>
              <a:t>生まれの物理学者。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a:extLst>
              <a:ext uri="{FF2B5EF4-FFF2-40B4-BE49-F238E27FC236}">
                <a16:creationId xmlns:a16="http://schemas.microsoft.com/office/drawing/2014/main" id="{C90E13B0-E74E-F44E-B7CC-9B90F83E45DF}"/>
              </a:ext>
            </a:extLst>
          </p:cNvPr>
          <p:cNvSpPr txBox="1">
            <a:spLocks noChangeArrowheads="1"/>
          </p:cNvSpPr>
          <p:nvPr/>
        </p:nvSpPr>
        <p:spPr bwMode="auto">
          <a:xfrm>
            <a:off x="222250" y="404813"/>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モーターのモデルって？</a:t>
            </a:r>
          </a:p>
        </p:txBody>
      </p:sp>
      <p:pic>
        <p:nvPicPr>
          <p:cNvPr id="35842" name="図 2">
            <a:extLst>
              <a:ext uri="{FF2B5EF4-FFF2-40B4-BE49-F238E27FC236}">
                <a16:creationId xmlns:a16="http://schemas.microsoft.com/office/drawing/2014/main" id="{AD8E0DE7-17FA-E944-A976-54FABBBF2FB1}"/>
              </a:ext>
            </a:extLst>
          </p:cNvPr>
          <p:cNvPicPr>
            <a:picLocks noChangeAspect="1"/>
          </p:cNvPicPr>
          <p:nvPr/>
        </p:nvPicPr>
        <p:blipFill>
          <a:blip r:embed="rId2">
            <a:extLst>
              <a:ext uri="{28A0092B-C50C-407E-A947-70E740481C1C}">
                <a14:useLocalDpi xmlns:a14="http://schemas.microsoft.com/office/drawing/2010/main" val="0"/>
              </a:ext>
            </a:extLst>
          </a:blip>
          <a:srcRect l="4343" t="21857" r="18336" b="25211"/>
          <a:stretch>
            <a:fillRect/>
          </a:stretch>
        </p:blipFill>
        <p:spPr bwMode="auto">
          <a:xfrm>
            <a:off x="2432050" y="2106613"/>
            <a:ext cx="37560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テキスト ボックス 3">
            <a:extLst>
              <a:ext uri="{FF2B5EF4-FFF2-40B4-BE49-F238E27FC236}">
                <a16:creationId xmlns:a16="http://schemas.microsoft.com/office/drawing/2014/main" id="{02CEEB37-518D-5C4E-B8AB-7BA8BBD65312}"/>
              </a:ext>
            </a:extLst>
          </p:cNvPr>
          <p:cNvSpPr txBox="1">
            <a:spLocks noChangeArrowheads="1"/>
          </p:cNvSpPr>
          <p:nvPr/>
        </p:nvSpPr>
        <p:spPr bwMode="auto">
          <a:xfrm>
            <a:off x="2038350" y="1425575"/>
            <a:ext cx="5418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a:t>
            </a:r>
            <a:r>
              <a:rPr lang="ja-JP" altLang="en-US"/>
              <a:t>黒と赤のコードに電池つなぐと回る</a:t>
            </a:r>
          </a:p>
        </p:txBody>
      </p:sp>
      <p:grpSp>
        <p:nvGrpSpPr>
          <p:cNvPr id="26" name="図形グループ 25">
            <a:extLst>
              <a:ext uri="{FF2B5EF4-FFF2-40B4-BE49-F238E27FC236}">
                <a16:creationId xmlns:a16="http://schemas.microsoft.com/office/drawing/2014/main" id="{7E2CF7A2-B12D-E84F-B4F4-E7801A188A36}"/>
              </a:ext>
            </a:extLst>
          </p:cNvPr>
          <p:cNvGrpSpPr>
            <a:grpSpLocks/>
          </p:cNvGrpSpPr>
          <p:nvPr/>
        </p:nvGrpSpPr>
        <p:grpSpPr bwMode="auto">
          <a:xfrm>
            <a:off x="820738" y="2073275"/>
            <a:ext cx="6313487" cy="2260600"/>
            <a:chOff x="820888" y="2073485"/>
            <a:chExt cx="6314111" cy="2260568"/>
          </a:xfrm>
        </p:grpSpPr>
        <p:sp>
          <p:nvSpPr>
            <p:cNvPr id="35853" name="テキスト ボックス 8">
              <a:extLst>
                <a:ext uri="{FF2B5EF4-FFF2-40B4-BE49-F238E27FC236}">
                  <a16:creationId xmlns:a16="http://schemas.microsoft.com/office/drawing/2014/main" id="{3CC050EA-99DC-3A41-BD59-058802AA8588}"/>
                </a:ext>
              </a:extLst>
            </p:cNvPr>
            <p:cNvSpPr txBox="1">
              <a:spLocks noChangeArrowheads="1"/>
            </p:cNvSpPr>
            <p:nvPr/>
          </p:nvSpPr>
          <p:spPr bwMode="auto">
            <a:xfrm>
              <a:off x="820888" y="2788120"/>
              <a:ext cx="1415772" cy="830997"/>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　電池</a:t>
              </a:r>
              <a:endParaRPr lang="en-US" altLang="ja-JP"/>
            </a:p>
            <a:p>
              <a:pPr eaLnBrk="1" hangingPunct="1"/>
              <a:r>
                <a:rPr lang="ja-JP" altLang="en-US"/>
                <a:t>（電圧）</a:t>
              </a:r>
            </a:p>
          </p:txBody>
        </p:sp>
        <p:sp>
          <p:nvSpPr>
            <p:cNvPr id="35854" name="テキスト ボックス 9">
              <a:extLst>
                <a:ext uri="{FF2B5EF4-FFF2-40B4-BE49-F238E27FC236}">
                  <a16:creationId xmlns:a16="http://schemas.microsoft.com/office/drawing/2014/main" id="{47B2A7C3-F740-7249-B3F8-C82D30982E23}"/>
                </a:ext>
              </a:extLst>
            </p:cNvPr>
            <p:cNvSpPr txBox="1">
              <a:spLocks noChangeArrowheads="1"/>
            </p:cNvSpPr>
            <p:nvPr/>
          </p:nvSpPr>
          <p:spPr bwMode="auto">
            <a:xfrm>
              <a:off x="6334780" y="3872388"/>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a:t>
              </a:r>
            </a:p>
          </p:txBody>
        </p:sp>
        <p:cxnSp>
          <p:nvCxnSpPr>
            <p:cNvPr id="12" name="直線矢印コネクタ 11">
              <a:extLst>
                <a:ext uri="{FF2B5EF4-FFF2-40B4-BE49-F238E27FC236}">
                  <a16:creationId xmlns:a16="http://schemas.microsoft.com/office/drawing/2014/main" id="{652B9B5D-01B2-6C48-889E-05EE5BB1252D}"/>
                </a:ext>
              </a:extLst>
            </p:cNvPr>
            <p:cNvCxnSpPr/>
            <p:nvPr/>
          </p:nvCxnSpPr>
          <p:spPr>
            <a:xfrm flipV="1">
              <a:off x="2400606" y="2292557"/>
              <a:ext cx="1146288" cy="449257"/>
            </a:xfrm>
            <a:prstGeom prst="straightConnector1">
              <a:avLst/>
            </a:prstGeom>
            <a:ln>
              <a:solidFill>
                <a:srgbClr val="000090"/>
              </a:solidFill>
              <a:tailEnd type="arrow"/>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D71A3D7B-53D5-9B47-9B2D-8C62612B6F79}"/>
                </a:ext>
              </a:extLst>
            </p:cNvPr>
            <p:cNvCxnSpPr/>
            <p:nvPr/>
          </p:nvCxnSpPr>
          <p:spPr>
            <a:xfrm flipH="1">
              <a:off x="2586362" y="3157733"/>
              <a:ext cx="1081194" cy="265108"/>
            </a:xfrm>
            <a:prstGeom prst="straightConnector1">
              <a:avLst/>
            </a:prstGeom>
            <a:ln>
              <a:solidFill>
                <a:srgbClr val="000090"/>
              </a:solidFill>
              <a:tailEnd type="arrow"/>
            </a:ln>
          </p:spPr>
          <p:style>
            <a:lnRef idx="1">
              <a:schemeClr val="dk1"/>
            </a:lnRef>
            <a:fillRef idx="0">
              <a:schemeClr val="dk1"/>
            </a:fillRef>
            <a:effectRef idx="0">
              <a:schemeClr val="dk1"/>
            </a:effectRef>
            <a:fontRef idx="minor">
              <a:schemeClr val="tx1"/>
            </a:fontRef>
          </p:style>
        </p:cxnSp>
        <p:sp>
          <p:nvSpPr>
            <p:cNvPr id="22" name="フリーフォーム 21">
              <a:extLst>
                <a:ext uri="{FF2B5EF4-FFF2-40B4-BE49-F238E27FC236}">
                  <a16:creationId xmlns:a16="http://schemas.microsoft.com/office/drawing/2014/main" id="{C164B44C-C2C2-FE4A-865B-4A80523B6A03}"/>
                </a:ext>
              </a:extLst>
            </p:cNvPr>
            <p:cNvSpPr>
              <a:spLocks/>
            </p:cNvSpPr>
            <p:nvPr/>
          </p:nvSpPr>
          <p:spPr bwMode="auto">
            <a:xfrm>
              <a:off x="4026367" y="2073485"/>
              <a:ext cx="1255837" cy="1349356"/>
            </a:xfrm>
            <a:custGeom>
              <a:avLst/>
              <a:gdLst>
                <a:gd name="T0" fmla="*/ 0 w 1255572"/>
                <a:gd name="T1" fmla="*/ 79501 h 1349887"/>
                <a:gd name="T2" fmla="*/ 650789 w 1255572"/>
                <a:gd name="T3" fmla="*/ 17591 h 1349887"/>
                <a:gd name="T4" fmla="*/ 1053659 w 1255572"/>
                <a:gd name="T5" fmla="*/ 358093 h 1349887"/>
                <a:gd name="T6" fmla="*/ 1255095 w 1255572"/>
                <a:gd name="T7" fmla="*/ 1162916 h 1349887"/>
                <a:gd name="T8" fmla="*/ 976185 w 1255572"/>
                <a:gd name="T9" fmla="*/ 1348644 h 1349887"/>
                <a:gd name="T10" fmla="*/ 480344 w 1255572"/>
                <a:gd name="T11" fmla="*/ 1147438 h 1349887"/>
                <a:gd name="T12" fmla="*/ 77474 w 1255572"/>
                <a:gd name="T13" fmla="*/ 1054575 h 1349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5572" h="1349887">
                  <a:moveTo>
                    <a:pt x="0" y="79563"/>
                  </a:moveTo>
                  <a:cubicBezTo>
                    <a:pt x="237489" y="25349"/>
                    <a:pt x="474979" y="-28864"/>
                    <a:pt x="650515" y="17605"/>
                  </a:cubicBezTo>
                  <a:cubicBezTo>
                    <a:pt x="826051" y="64074"/>
                    <a:pt x="952540" y="167337"/>
                    <a:pt x="1053215" y="358375"/>
                  </a:cubicBezTo>
                  <a:cubicBezTo>
                    <a:pt x="1153890" y="549413"/>
                    <a:pt x="1267472" y="998610"/>
                    <a:pt x="1254565" y="1163832"/>
                  </a:cubicBezTo>
                  <a:cubicBezTo>
                    <a:pt x="1241658" y="1329054"/>
                    <a:pt x="1104843" y="1352288"/>
                    <a:pt x="975773" y="1349706"/>
                  </a:cubicBezTo>
                  <a:cubicBezTo>
                    <a:pt x="846703" y="1347124"/>
                    <a:pt x="629864" y="1197392"/>
                    <a:pt x="480142" y="1148342"/>
                  </a:cubicBezTo>
                  <a:cubicBezTo>
                    <a:pt x="330420" y="1099292"/>
                    <a:pt x="77442" y="1055405"/>
                    <a:pt x="77442" y="1055405"/>
                  </a:cubicBezTo>
                </a:path>
              </a:pathLst>
            </a:custGeom>
            <a:noFill/>
            <a:ln w="25400" cap="flat" cmpd="sng">
              <a:solidFill>
                <a:srgbClr val="000090"/>
              </a:solidFill>
              <a:prstDash val="solid"/>
              <a:round/>
              <a:headEnd type="none"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ja-JP" altLang="en-US"/>
            </a:p>
          </p:txBody>
        </p:sp>
        <p:sp>
          <p:nvSpPr>
            <p:cNvPr id="35858" name="テキスト ボックス 22">
              <a:extLst>
                <a:ext uri="{FF2B5EF4-FFF2-40B4-BE49-F238E27FC236}">
                  <a16:creationId xmlns:a16="http://schemas.microsoft.com/office/drawing/2014/main" id="{18555084-10A1-8647-93F5-EE6E8ACF6813}"/>
                </a:ext>
              </a:extLst>
            </p:cNvPr>
            <p:cNvSpPr txBox="1">
              <a:spLocks noChangeArrowheads="1"/>
            </p:cNvSpPr>
            <p:nvPr/>
          </p:nvSpPr>
          <p:spPr bwMode="auto">
            <a:xfrm>
              <a:off x="5266076" y="2137559"/>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電流</a:t>
              </a:r>
            </a:p>
          </p:txBody>
        </p:sp>
      </p:grpSp>
      <p:grpSp>
        <p:nvGrpSpPr>
          <p:cNvPr id="27" name="図形グループ 26">
            <a:extLst>
              <a:ext uri="{FF2B5EF4-FFF2-40B4-BE49-F238E27FC236}">
                <a16:creationId xmlns:a16="http://schemas.microsoft.com/office/drawing/2014/main" id="{368F0A19-A5D5-5B48-A784-8DEA9C468875}"/>
              </a:ext>
            </a:extLst>
          </p:cNvPr>
          <p:cNvGrpSpPr>
            <a:grpSpLocks/>
          </p:cNvGrpSpPr>
          <p:nvPr/>
        </p:nvGrpSpPr>
        <p:grpSpPr bwMode="auto">
          <a:xfrm>
            <a:off x="1579563" y="5322888"/>
            <a:ext cx="6156325" cy="914400"/>
            <a:chOff x="1579823" y="5204492"/>
            <a:chExt cx="6156037" cy="913883"/>
          </a:xfrm>
        </p:grpSpPr>
        <p:sp>
          <p:nvSpPr>
            <p:cNvPr id="6" name="正方形/長方形 5">
              <a:extLst>
                <a:ext uri="{FF2B5EF4-FFF2-40B4-BE49-F238E27FC236}">
                  <a16:creationId xmlns:a16="http://schemas.microsoft.com/office/drawing/2014/main" id="{63B1D4F8-47C5-A143-8711-9A8E39BB7D83}"/>
                </a:ext>
              </a:extLst>
            </p:cNvPr>
            <p:cNvSpPr/>
            <p:nvPr/>
          </p:nvSpPr>
          <p:spPr>
            <a:xfrm>
              <a:off x="3283130" y="5204492"/>
              <a:ext cx="1966821" cy="91388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dirty="0"/>
                <a:t>モータ</a:t>
              </a:r>
            </a:p>
          </p:txBody>
        </p:sp>
        <p:cxnSp>
          <p:nvCxnSpPr>
            <p:cNvPr id="7" name="直線矢印コネクタ 6">
              <a:extLst>
                <a:ext uri="{FF2B5EF4-FFF2-40B4-BE49-F238E27FC236}">
                  <a16:creationId xmlns:a16="http://schemas.microsoft.com/office/drawing/2014/main" id="{EFBC45F4-00B0-8F48-B472-B00EA9A565FD}"/>
                </a:ext>
              </a:extLst>
            </p:cNvPr>
            <p:cNvCxnSpPr/>
            <p:nvPr/>
          </p:nvCxnSpPr>
          <p:spPr>
            <a:xfrm>
              <a:off x="2508467" y="5645567"/>
              <a:ext cx="774664" cy="7933"/>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8" name="直線矢印コネクタ 7">
              <a:extLst>
                <a:ext uri="{FF2B5EF4-FFF2-40B4-BE49-F238E27FC236}">
                  <a16:creationId xmlns:a16="http://schemas.microsoft.com/office/drawing/2014/main" id="{2F1B2D51-B124-5845-A0B3-3224E1C58B5A}"/>
                </a:ext>
              </a:extLst>
            </p:cNvPr>
            <p:cNvCxnSpPr/>
            <p:nvPr/>
          </p:nvCxnSpPr>
          <p:spPr>
            <a:xfrm>
              <a:off x="5248363" y="5643980"/>
              <a:ext cx="774664" cy="7934"/>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5851" name="テキスト ボックス 23">
              <a:extLst>
                <a:ext uri="{FF2B5EF4-FFF2-40B4-BE49-F238E27FC236}">
                  <a16:creationId xmlns:a16="http://schemas.microsoft.com/office/drawing/2014/main" id="{7428ABF0-7080-5146-B358-875EB2218AD5}"/>
                </a:ext>
              </a:extLst>
            </p:cNvPr>
            <p:cNvSpPr txBox="1">
              <a:spLocks noChangeArrowheads="1"/>
            </p:cNvSpPr>
            <p:nvPr/>
          </p:nvSpPr>
          <p:spPr bwMode="auto">
            <a:xfrm>
              <a:off x="6148919" y="5452323"/>
              <a:ext cx="1586941"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回転角度</a:t>
              </a:r>
              <a:r>
                <a:rPr lang="en-US" altLang="ja-JP"/>
                <a:t>θ</a:t>
              </a:r>
              <a:endParaRPr lang="ja-JP" altLang="en-US"/>
            </a:p>
          </p:txBody>
        </p:sp>
        <p:sp>
          <p:nvSpPr>
            <p:cNvPr id="35852" name="テキスト ボックス 24">
              <a:extLst>
                <a:ext uri="{FF2B5EF4-FFF2-40B4-BE49-F238E27FC236}">
                  <a16:creationId xmlns:a16="http://schemas.microsoft.com/office/drawing/2014/main" id="{590CA195-8C35-764D-B286-2CA93AB417B2}"/>
                </a:ext>
              </a:extLst>
            </p:cNvPr>
            <p:cNvSpPr txBox="1">
              <a:spLocks noChangeArrowheads="1"/>
            </p:cNvSpPr>
            <p:nvPr/>
          </p:nvSpPr>
          <p:spPr bwMode="auto">
            <a:xfrm>
              <a:off x="1579823" y="5390365"/>
              <a:ext cx="1004150"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電圧</a:t>
              </a:r>
              <a:r>
                <a:rPr lang="en-US" altLang="ja-JP" i="1">
                  <a:latin typeface="Times New Roman" panose="02020603050405020304" pitchFamily="18" charset="0"/>
                </a:rPr>
                <a:t>e</a:t>
              </a:r>
              <a:endParaRPr lang="ja-JP" altLang="en-US" i="1">
                <a:latin typeface="Times New Roman" panose="02020603050405020304" pitchFamily="18" charset="0"/>
              </a:endParaRPr>
            </a:p>
          </p:txBody>
        </p:sp>
      </p:grpSp>
      <p:sp>
        <p:nvSpPr>
          <p:cNvPr id="28" name="テキスト ボックス 27">
            <a:extLst>
              <a:ext uri="{FF2B5EF4-FFF2-40B4-BE49-F238E27FC236}">
                <a16:creationId xmlns:a16="http://schemas.microsoft.com/office/drawing/2014/main" id="{C6BE6CE4-414A-0843-A095-D11A6FC6C205}"/>
              </a:ext>
            </a:extLst>
          </p:cNvPr>
          <p:cNvSpPr txBox="1">
            <a:spLocks noChangeArrowheads="1"/>
          </p:cNvSpPr>
          <p:nvPr/>
        </p:nvSpPr>
        <p:spPr bwMode="auto">
          <a:xfrm>
            <a:off x="6805613" y="6149975"/>
            <a:ext cx="2414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i="1">
                <a:solidFill>
                  <a:srgbClr val="000090"/>
                </a:solidFill>
              </a:rPr>
              <a:t>・・回転原理？</a:t>
            </a:r>
          </a:p>
        </p:txBody>
      </p:sp>
      <p:sp>
        <p:nvSpPr>
          <p:cNvPr id="35847" name="テキスト ボックス 1">
            <a:extLst>
              <a:ext uri="{FF2B5EF4-FFF2-40B4-BE49-F238E27FC236}">
                <a16:creationId xmlns:a16="http://schemas.microsoft.com/office/drawing/2014/main" id="{A6A9EFC1-7326-7B41-A100-F7C5BE0EAB16}"/>
              </a:ext>
            </a:extLst>
          </p:cNvPr>
          <p:cNvSpPr txBox="1">
            <a:spLocks noChangeArrowheads="1"/>
          </p:cNvSpPr>
          <p:nvPr/>
        </p:nvSpPr>
        <p:spPr bwMode="auto">
          <a:xfrm>
            <a:off x="2540000" y="4781550"/>
            <a:ext cx="3605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入力</a:t>
            </a:r>
            <a:r>
              <a:rPr lang="en-US" altLang="ja-JP" i="1">
                <a:latin typeface="Times New Roman" panose="02020603050405020304" pitchFamily="18" charset="0"/>
              </a:rPr>
              <a:t>e</a:t>
            </a:r>
            <a:r>
              <a:rPr lang="ja-JP" altLang="en-US"/>
              <a:t>と出力</a:t>
            </a:r>
            <a:r>
              <a:rPr lang="en-US" altLang="ja-JP"/>
              <a:t>θ</a:t>
            </a:r>
            <a:r>
              <a:rPr lang="ja-JP" altLang="en-US"/>
              <a:t>の関係は？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fill="hold"/>
                                        <p:tgtEl>
                                          <p:spTgt spid="28"/>
                                        </p:tgtEl>
                                        <p:attrNameLst>
                                          <p:attrName>ppt_x</p:attrName>
                                        </p:attrNameLst>
                                      </p:cBhvr>
                                      <p:tavLst>
                                        <p:tav tm="0">
                                          <p:val>
                                            <p:strVal val="0-#ppt_w/2"/>
                                          </p:val>
                                        </p:tav>
                                        <p:tav tm="100000">
                                          <p:val>
                                            <p:strVal val="#ppt_x"/>
                                          </p:val>
                                        </p:tav>
                                      </p:tavLst>
                                    </p:anim>
                                    <p:anim calcmode="lin" valueType="num">
                                      <p:cBhvr additive="base">
                                        <p:cTn id="18"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グループ化 15">
            <a:extLst>
              <a:ext uri="{FF2B5EF4-FFF2-40B4-BE49-F238E27FC236}">
                <a16:creationId xmlns:a16="http://schemas.microsoft.com/office/drawing/2014/main" id="{8970F36F-15E2-2441-8E10-453DF43E3EEA}"/>
              </a:ext>
            </a:extLst>
          </p:cNvPr>
          <p:cNvGrpSpPr>
            <a:grpSpLocks/>
          </p:cNvGrpSpPr>
          <p:nvPr/>
        </p:nvGrpSpPr>
        <p:grpSpPr bwMode="auto">
          <a:xfrm>
            <a:off x="6229350" y="2463800"/>
            <a:ext cx="2803525" cy="1406525"/>
            <a:chOff x="6315869" y="3080414"/>
            <a:chExt cx="2803525" cy="1407448"/>
          </a:xfrm>
        </p:grpSpPr>
        <p:pic>
          <p:nvPicPr>
            <p:cNvPr id="15378" name="Picture 4" descr="会話">
              <a:extLst>
                <a:ext uri="{FF2B5EF4-FFF2-40B4-BE49-F238E27FC236}">
                  <a16:creationId xmlns:a16="http://schemas.microsoft.com/office/drawing/2014/main" id="{92CC4FE1-A3C3-2742-A088-EDABE31CA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622"/>
            <a:stretch>
              <a:fillRect/>
            </a:stretch>
          </p:blipFill>
          <p:spPr bwMode="auto">
            <a:xfrm>
              <a:off x="6315869" y="3144837"/>
              <a:ext cx="28035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978B91CF-4755-8F4D-BAE5-9061BFBC4972}"/>
                </a:ext>
              </a:extLst>
            </p:cNvPr>
            <p:cNvSpPr/>
            <p:nvPr/>
          </p:nvSpPr>
          <p:spPr>
            <a:xfrm>
              <a:off x="6849269" y="3080414"/>
              <a:ext cx="490538" cy="17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5362" name="Text Box 5">
            <a:extLst>
              <a:ext uri="{FF2B5EF4-FFF2-40B4-BE49-F238E27FC236}">
                <a16:creationId xmlns:a16="http://schemas.microsoft.com/office/drawing/2014/main" id="{9DDA6042-7BE6-794B-8EAC-78709BABD3AB}"/>
              </a:ext>
            </a:extLst>
          </p:cNvPr>
          <p:cNvSpPr txBox="1">
            <a:spLocks noChangeArrowheads="1"/>
          </p:cNvSpPr>
          <p:nvPr/>
        </p:nvSpPr>
        <p:spPr bwMode="auto">
          <a:xfrm>
            <a:off x="447675" y="578438"/>
            <a:ext cx="6956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数日後の大工大ロボット研究所の一室</a:t>
            </a:r>
            <a:r>
              <a:rPr lang="en-US" altLang="ja-JP" dirty="0"/>
              <a:t>‥</a:t>
            </a:r>
          </a:p>
          <a:p>
            <a:pPr eaLnBrk="1" hangingPunct="1"/>
            <a:r>
              <a:rPr lang="ja-JP" altLang="en-US"/>
              <a:t>オスカ君は後輩にモータを渡し言った．</a:t>
            </a:r>
          </a:p>
          <a:p>
            <a:pPr eaLnBrk="1" hangingPunct="1"/>
            <a:r>
              <a:rPr lang="ja-JP" altLang="en-US"/>
              <a:t>「なぁ，このモータの</a:t>
            </a:r>
            <a:r>
              <a:rPr lang="ja-JP" altLang="en-US">
                <a:solidFill>
                  <a:srgbClr val="C00000"/>
                </a:solidFill>
              </a:rPr>
              <a:t>モデル</a:t>
            </a:r>
            <a:r>
              <a:rPr lang="ja-JP" altLang="en-US"/>
              <a:t>を作ってくれる？」</a:t>
            </a:r>
          </a:p>
        </p:txBody>
      </p:sp>
      <p:sp>
        <p:nvSpPr>
          <p:cNvPr id="49158" name="Text Box 6">
            <a:extLst>
              <a:ext uri="{FF2B5EF4-FFF2-40B4-BE49-F238E27FC236}">
                <a16:creationId xmlns:a16="http://schemas.microsoft.com/office/drawing/2014/main" id="{0EED4613-5140-D44E-A423-BA9009F68897}"/>
              </a:ext>
            </a:extLst>
          </p:cNvPr>
          <p:cNvSpPr txBox="1">
            <a:spLocks noChangeArrowheads="1"/>
          </p:cNvSpPr>
          <p:nvPr/>
        </p:nvSpPr>
        <p:spPr bwMode="auto">
          <a:xfrm>
            <a:off x="957263" y="1878013"/>
            <a:ext cx="4654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B050"/>
                </a:solidFill>
              </a:rPr>
              <a:t>後　輩</a:t>
            </a:r>
            <a:r>
              <a:rPr lang="ja-JP" altLang="en-US" sz="2200"/>
              <a:t>「え？　モデル，ですか？」</a:t>
            </a:r>
          </a:p>
        </p:txBody>
      </p:sp>
      <p:sp>
        <p:nvSpPr>
          <p:cNvPr id="49159" name="Text Box 7">
            <a:extLst>
              <a:ext uri="{FF2B5EF4-FFF2-40B4-BE49-F238E27FC236}">
                <a16:creationId xmlns:a16="http://schemas.microsoft.com/office/drawing/2014/main" id="{2455C891-D5EE-3A4D-90E1-9B10A7C353F6}"/>
              </a:ext>
            </a:extLst>
          </p:cNvPr>
          <p:cNvSpPr txBox="1">
            <a:spLocks noChangeArrowheads="1"/>
          </p:cNvSpPr>
          <p:nvPr/>
        </p:nvSpPr>
        <p:spPr bwMode="auto">
          <a:xfrm>
            <a:off x="957263" y="2324100"/>
            <a:ext cx="52625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t>「そうや，制御則を設計するため</a:t>
            </a:r>
          </a:p>
          <a:p>
            <a:pPr eaLnBrk="1" hangingPunct="1"/>
            <a:r>
              <a:rPr lang="ja-JP" altLang="en-US" sz="2200"/>
              <a:t>　　　　に必要やねん．」</a:t>
            </a:r>
          </a:p>
        </p:txBody>
      </p:sp>
      <p:sp>
        <p:nvSpPr>
          <p:cNvPr id="49160" name="Text Box 8">
            <a:extLst>
              <a:ext uri="{FF2B5EF4-FFF2-40B4-BE49-F238E27FC236}">
                <a16:creationId xmlns:a16="http://schemas.microsoft.com/office/drawing/2014/main" id="{25C4390F-5B68-2B44-B278-6C579DA6288D}"/>
              </a:ext>
            </a:extLst>
          </p:cNvPr>
          <p:cNvSpPr txBox="1">
            <a:spLocks noChangeArrowheads="1"/>
          </p:cNvSpPr>
          <p:nvPr/>
        </p:nvSpPr>
        <p:spPr bwMode="auto">
          <a:xfrm>
            <a:off x="957263" y="3103563"/>
            <a:ext cx="54927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B050"/>
                </a:solidFill>
              </a:rPr>
              <a:t>後　輩</a:t>
            </a:r>
            <a:r>
              <a:rPr lang="ja-JP" altLang="en-US" sz="2200"/>
              <a:t>「モデルというのは模型ですか？」</a:t>
            </a:r>
          </a:p>
        </p:txBody>
      </p:sp>
      <p:sp>
        <p:nvSpPr>
          <p:cNvPr id="49161" name="Text Box 9">
            <a:extLst>
              <a:ext uri="{FF2B5EF4-FFF2-40B4-BE49-F238E27FC236}">
                <a16:creationId xmlns:a16="http://schemas.microsoft.com/office/drawing/2014/main" id="{F62A9B77-A211-F248-B8FF-ED02DE829C14}"/>
              </a:ext>
            </a:extLst>
          </p:cNvPr>
          <p:cNvSpPr txBox="1">
            <a:spLocks noChangeArrowheads="1"/>
          </p:cNvSpPr>
          <p:nvPr/>
        </p:nvSpPr>
        <p:spPr bwMode="auto">
          <a:xfrm>
            <a:off x="942975" y="4379913"/>
            <a:ext cx="82867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B050"/>
                </a:solidFill>
              </a:rPr>
              <a:t>後　輩</a:t>
            </a:r>
            <a:r>
              <a:rPr lang="ja-JP" altLang="en-US" sz="2200"/>
              <a:t>「そうですか．どんな考え方で求めればいいんですか？」</a:t>
            </a:r>
          </a:p>
        </p:txBody>
      </p:sp>
      <p:sp>
        <p:nvSpPr>
          <p:cNvPr id="49162" name="Text Box 10">
            <a:extLst>
              <a:ext uri="{FF2B5EF4-FFF2-40B4-BE49-F238E27FC236}">
                <a16:creationId xmlns:a16="http://schemas.microsoft.com/office/drawing/2014/main" id="{D1B1C459-F774-0145-B79C-3C9018CF1332}"/>
              </a:ext>
            </a:extLst>
          </p:cNvPr>
          <p:cNvSpPr txBox="1">
            <a:spLocks noChangeArrowheads="1"/>
          </p:cNvSpPr>
          <p:nvPr/>
        </p:nvSpPr>
        <p:spPr bwMode="auto">
          <a:xfrm>
            <a:off x="957263" y="5713413"/>
            <a:ext cx="7448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B050"/>
                </a:solidFill>
              </a:rPr>
              <a:t>後　輩</a:t>
            </a:r>
            <a:r>
              <a:rPr lang="ja-JP" altLang="en-US" sz="2200"/>
              <a:t>「なるほど・・・動かしてみる，ですか・・・・」</a:t>
            </a:r>
          </a:p>
        </p:txBody>
      </p:sp>
      <p:grpSp>
        <p:nvGrpSpPr>
          <p:cNvPr id="2" name="Group 14">
            <a:extLst>
              <a:ext uri="{FF2B5EF4-FFF2-40B4-BE49-F238E27FC236}">
                <a16:creationId xmlns:a16="http://schemas.microsoft.com/office/drawing/2014/main" id="{DB3D37AE-BD29-DD46-8C2E-55D781A675AE}"/>
              </a:ext>
            </a:extLst>
          </p:cNvPr>
          <p:cNvGrpSpPr>
            <a:grpSpLocks/>
          </p:cNvGrpSpPr>
          <p:nvPr/>
        </p:nvGrpSpPr>
        <p:grpSpPr bwMode="auto">
          <a:xfrm>
            <a:off x="957263" y="3119438"/>
            <a:ext cx="5772150" cy="1206500"/>
            <a:chOff x="603" y="2136"/>
            <a:chExt cx="3636" cy="760"/>
          </a:xfrm>
        </p:grpSpPr>
        <p:sp>
          <p:nvSpPr>
            <p:cNvPr id="15376" name="Text Box 15">
              <a:extLst>
                <a:ext uri="{FF2B5EF4-FFF2-40B4-BE49-F238E27FC236}">
                  <a16:creationId xmlns:a16="http://schemas.microsoft.com/office/drawing/2014/main" id="{97B8FA4C-53D4-2F4F-828C-0070C3E4CA81}"/>
                </a:ext>
              </a:extLst>
            </p:cNvPr>
            <p:cNvSpPr txBox="1">
              <a:spLocks noChangeArrowheads="1"/>
            </p:cNvSpPr>
            <p:nvPr/>
          </p:nvSpPr>
          <p:spPr bwMode="auto">
            <a:xfrm>
              <a:off x="603" y="2416"/>
              <a:ext cx="363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t>「ちゃうちゃう，制御でいうところ</a:t>
              </a:r>
            </a:p>
            <a:p>
              <a:pPr eaLnBrk="1" hangingPunct="1"/>
              <a:r>
                <a:rPr lang="ja-JP" altLang="en-US" sz="2200"/>
                <a:t>　　　　のモデルはふつう数学モデルや．」</a:t>
              </a:r>
            </a:p>
          </p:txBody>
        </p:sp>
        <p:sp>
          <p:nvSpPr>
            <p:cNvPr id="15377" name="Text Box 16">
              <a:extLst>
                <a:ext uri="{FF2B5EF4-FFF2-40B4-BE49-F238E27FC236}">
                  <a16:creationId xmlns:a16="http://schemas.microsoft.com/office/drawing/2014/main" id="{252AEB69-1941-C94E-850F-C0B87DB30F69}"/>
                </a:ext>
              </a:extLst>
            </p:cNvPr>
            <p:cNvSpPr txBox="1">
              <a:spLocks noChangeArrowheads="1"/>
            </p:cNvSpPr>
            <p:nvPr/>
          </p:nvSpPr>
          <p:spPr bwMode="auto">
            <a:xfrm>
              <a:off x="1293" y="2136"/>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grpSp>
        <p:nvGrpSpPr>
          <p:cNvPr id="3" name="Group 17">
            <a:extLst>
              <a:ext uri="{FF2B5EF4-FFF2-40B4-BE49-F238E27FC236}">
                <a16:creationId xmlns:a16="http://schemas.microsoft.com/office/drawing/2014/main" id="{421FA1FE-DAB8-3341-90D2-7F3DB2FB8ECF}"/>
              </a:ext>
            </a:extLst>
          </p:cNvPr>
          <p:cNvGrpSpPr>
            <a:grpSpLocks/>
          </p:cNvGrpSpPr>
          <p:nvPr/>
        </p:nvGrpSpPr>
        <p:grpSpPr bwMode="auto">
          <a:xfrm>
            <a:off x="957263" y="4492625"/>
            <a:ext cx="7727950" cy="1179513"/>
            <a:chOff x="603" y="2704"/>
            <a:chExt cx="4868" cy="743"/>
          </a:xfrm>
        </p:grpSpPr>
        <p:sp>
          <p:nvSpPr>
            <p:cNvPr id="15374" name="Text Box 18">
              <a:extLst>
                <a:ext uri="{FF2B5EF4-FFF2-40B4-BE49-F238E27FC236}">
                  <a16:creationId xmlns:a16="http://schemas.microsoft.com/office/drawing/2014/main" id="{284A762E-87B4-524B-AB64-FBA2D9190CB0}"/>
                </a:ext>
              </a:extLst>
            </p:cNvPr>
            <p:cNvSpPr txBox="1">
              <a:spLocks noChangeArrowheads="1"/>
            </p:cNvSpPr>
            <p:nvPr/>
          </p:nvSpPr>
          <p:spPr bwMode="auto">
            <a:xfrm>
              <a:off x="603" y="2967"/>
              <a:ext cx="486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t>「そりゃ，相手の特性知りたければとにかく動かして</a:t>
              </a:r>
            </a:p>
            <a:p>
              <a:pPr eaLnBrk="1" hangingPunct="1"/>
              <a:r>
                <a:rPr lang="ja-JP" altLang="en-US" sz="2200"/>
                <a:t>　　　　みるのが基本やろ．ほんじゃぁ，よろしく．」</a:t>
              </a:r>
            </a:p>
          </p:txBody>
        </p:sp>
        <p:sp>
          <p:nvSpPr>
            <p:cNvPr id="15375" name="Text Box 19">
              <a:extLst>
                <a:ext uri="{FF2B5EF4-FFF2-40B4-BE49-F238E27FC236}">
                  <a16:creationId xmlns:a16="http://schemas.microsoft.com/office/drawing/2014/main" id="{ABE93A9A-2CE3-824B-B501-396B904014D6}"/>
                </a:ext>
              </a:extLst>
            </p:cNvPr>
            <p:cNvSpPr txBox="1">
              <a:spLocks noChangeArrowheads="1"/>
            </p:cNvSpPr>
            <p:nvPr/>
          </p:nvSpPr>
          <p:spPr bwMode="auto">
            <a:xfrm>
              <a:off x="1998" y="2704"/>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pic>
        <p:nvPicPr>
          <p:cNvPr id="15370" name="図 18">
            <a:extLst>
              <a:ext uri="{FF2B5EF4-FFF2-40B4-BE49-F238E27FC236}">
                <a16:creationId xmlns:a16="http://schemas.microsoft.com/office/drawing/2014/main" id="{00219D67-C801-EC48-A83D-484F0AFDB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0" y="1543050"/>
            <a:ext cx="9810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31BA3554-E10B-DF4E-A9C5-A83CC6F7D2CE}"/>
              </a:ext>
            </a:extLst>
          </p:cNvPr>
          <p:cNvSpPr txBox="1"/>
          <p:nvPr/>
        </p:nvSpPr>
        <p:spPr>
          <a:xfrm>
            <a:off x="7631113" y="3494088"/>
            <a:ext cx="1004887" cy="338137"/>
          </a:xfrm>
          <a:prstGeom prst="rect">
            <a:avLst/>
          </a:prstGeom>
          <a:noFill/>
        </p:spPr>
        <p:txBody>
          <a:bodyPr wrap="none">
            <a:spAutoFit/>
          </a:bodyPr>
          <a:lstStyle/>
          <a:p>
            <a:pPr>
              <a:defRPr/>
            </a:pPr>
            <a:r>
              <a:rPr lang="ja-JP" altLang="en-US" sz="1600">
                <a:solidFill>
                  <a:schemeClr val="accent2">
                    <a:lumMod val="75000"/>
                  </a:schemeClr>
                </a:solidFill>
              </a:rPr>
              <a:t>オスカ君</a:t>
            </a:r>
          </a:p>
        </p:txBody>
      </p:sp>
      <p:pic>
        <p:nvPicPr>
          <p:cNvPr id="15372" name="図 20">
            <a:extLst>
              <a:ext uri="{FF2B5EF4-FFF2-40B4-BE49-F238E27FC236}">
                <a16:creationId xmlns:a16="http://schemas.microsoft.com/office/drawing/2014/main" id="{D830085E-BD85-7B49-B98B-C176A0226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206"/>
          <a:stretch>
            <a:fillRect/>
          </a:stretch>
        </p:blipFill>
        <p:spPr bwMode="auto">
          <a:xfrm flipH="1">
            <a:off x="6443663" y="1846263"/>
            <a:ext cx="9461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テキスト ボックス 3">
            <a:extLst>
              <a:ext uri="{FF2B5EF4-FFF2-40B4-BE49-F238E27FC236}">
                <a16:creationId xmlns:a16="http://schemas.microsoft.com/office/drawing/2014/main" id="{11BDAE04-066C-9344-8EEF-B786B83CC274}"/>
              </a:ext>
            </a:extLst>
          </p:cNvPr>
          <p:cNvSpPr txBox="1">
            <a:spLocks noChangeArrowheads="1"/>
          </p:cNvSpPr>
          <p:nvPr/>
        </p:nvSpPr>
        <p:spPr bwMode="auto">
          <a:xfrm>
            <a:off x="6629400" y="3414713"/>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r>
              <a:rPr lang="ja-JP" altLang="en-US" sz="1600">
                <a:solidFill>
                  <a:srgbClr val="00B050"/>
                </a:solidFill>
              </a:rPr>
              <a:t>後輩</a:t>
            </a:r>
          </a:p>
        </p:txBody>
      </p:sp>
      <p:sp>
        <p:nvSpPr>
          <p:cNvPr id="21" name="テキスト ボックス 1">
            <a:extLst>
              <a:ext uri="{FF2B5EF4-FFF2-40B4-BE49-F238E27FC236}">
                <a16:creationId xmlns:a16="http://schemas.microsoft.com/office/drawing/2014/main" id="{80119388-4080-8742-8268-E45F0364D762}"/>
              </a:ext>
            </a:extLst>
          </p:cNvPr>
          <p:cNvSpPr txBox="1">
            <a:spLocks noChangeArrowheads="1"/>
          </p:cNvSpPr>
          <p:nvPr/>
        </p:nvSpPr>
        <p:spPr bwMode="auto">
          <a:xfrm>
            <a:off x="20113" y="2609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r>
              <a:rPr lang="ja-JP" altLang="en-US"/>
              <a:t>復習</a:t>
            </a:r>
          </a:p>
        </p:txBody>
      </p:sp>
    </p:spTree>
    <p:extLst>
      <p:ext uri="{BB962C8B-B14F-4D97-AF65-F5344CB8AC3E}">
        <p14:creationId xmlns:p14="http://schemas.microsoft.com/office/powerpoint/2010/main" val="314637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図 1">
            <a:extLst>
              <a:ext uri="{FF2B5EF4-FFF2-40B4-BE49-F238E27FC236}">
                <a16:creationId xmlns:a16="http://schemas.microsoft.com/office/drawing/2014/main" id="{B6AA708F-302D-CE4D-86C5-43150696E6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520825"/>
            <a:ext cx="38100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4">
            <a:extLst>
              <a:ext uri="{FF2B5EF4-FFF2-40B4-BE49-F238E27FC236}">
                <a16:creationId xmlns:a16="http://schemas.microsoft.com/office/drawing/2014/main" id="{AA7CFF3A-8911-A14C-BB72-398E6D562ADD}"/>
              </a:ext>
            </a:extLst>
          </p:cNvPr>
          <p:cNvSpPr txBox="1">
            <a:spLocks noChangeArrowheads="1"/>
          </p:cNvSpPr>
          <p:nvPr/>
        </p:nvSpPr>
        <p:spPr bwMode="auto">
          <a:xfrm>
            <a:off x="222250" y="404813"/>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モーターのモデルって？</a:t>
            </a:r>
          </a:p>
        </p:txBody>
      </p:sp>
      <p:pic>
        <p:nvPicPr>
          <p:cNvPr id="19459" name="図 3">
            <a:extLst>
              <a:ext uri="{FF2B5EF4-FFF2-40B4-BE49-F238E27FC236}">
                <a16:creationId xmlns:a16="http://schemas.microsoft.com/office/drawing/2014/main" id="{1BEDC966-01AF-C044-85A4-18A18A1A8B4C}"/>
              </a:ext>
            </a:extLst>
          </p:cNvPr>
          <p:cNvPicPr>
            <a:picLocks noChangeAspect="1"/>
          </p:cNvPicPr>
          <p:nvPr/>
        </p:nvPicPr>
        <p:blipFill>
          <a:blip r:embed="rId3">
            <a:extLst>
              <a:ext uri="{28A0092B-C50C-407E-A947-70E740481C1C}">
                <a14:useLocalDpi xmlns:a14="http://schemas.microsoft.com/office/drawing/2010/main" val="0"/>
              </a:ext>
            </a:extLst>
          </a:blip>
          <a:srcRect b="49991"/>
          <a:stretch>
            <a:fillRect/>
          </a:stretch>
        </p:blipFill>
        <p:spPr bwMode="auto">
          <a:xfrm>
            <a:off x="5057775" y="1541658"/>
            <a:ext cx="3359394" cy="251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図 4">
            <a:extLst>
              <a:ext uri="{FF2B5EF4-FFF2-40B4-BE49-F238E27FC236}">
                <a16:creationId xmlns:a16="http://schemas.microsoft.com/office/drawing/2014/main" id="{17CCA390-5171-D446-BCAE-03659A716C81}"/>
              </a:ext>
            </a:extLst>
          </p:cNvPr>
          <p:cNvPicPr>
            <a:picLocks noChangeAspect="1"/>
          </p:cNvPicPr>
          <p:nvPr/>
        </p:nvPicPr>
        <p:blipFill>
          <a:blip r:embed="rId3">
            <a:extLst>
              <a:ext uri="{28A0092B-C50C-407E-A947-70E740481C1C}">
                <a14:useLocalDpi xmlns:a14="http://schemas.microsoft.com/office/drawing/2010/main" val="0"/>
              </a:ext>
            </a:extLst>
          </a:blip>
          <a:srcRect t="51399"/>
          <a:stretch>
            <a:fillRect/>
          </a:stretch>
        </p:blipFill>
        <p:spPr bwMode="auto">
          <a:xfrm>
            <a:off x="5057775" y="4085672"/>
            <a:ext cx="3359394" cy="244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オブジェクト 3">
            <a:extLst>
              <a:ext uri="{FF2B5EF4-FFF2-40B4-BE49-F238E27FC236}">
                <a16:creationId xmlns:a16="http://schemas.microsoft.com/office/drawing/2014/main" id="{E1BF913D-D81B-6741-82C7-EF561D94C500}"/>
              </a:ext>
            </a:extLst>
          </p:cNvPr>
          <p:cNvGraphicFramePr>
            <a:graphicFrameLocks noChangeAspect="1"/>
          </p:cNvGraphicFramePr>
          <p:nvPr>
            <p:extLst>
              <p:ext uri="{D42A27DB-BD31-4B8C-83A1-F6EECF244321}">
                <p14:modId xmlns:p14="http://schemas.microsoft.com/office/powerpoint/2010/main" val="3995591424"/>
              </p:ext>
            </p:extLst>
          </p:nvPr>
        </p:nvGraphicFramePr>
        <p:xfrm>
          <a:off x="5347555" y="1262258"/>
          <a:ext cx="914400" cy="279400"/>
        </p:xfrm>
        <a:graphic>
          <a:graphicData uri="http://schemas.openxmlformats.org/presentationml/2006/ole">
            <mc:AlternateContent xmlns:mc="http://schemas.openxmlformats.org/markup-compatibility/2006">
              <mc:Choice xmlns:v="urn:schemas-microsoft-com:vml" Requires="v">
                <p:oleObj name="数式" r:id="rId4" imgW="914400" imgH="279400" progId="Equation.3">
                  <p:embed/>
                </p:oleObj>
              </mc:Choice>
              <mc:Fallback>
                <p:oleObj name="数式" r:id="rId4" imgW="914400" imgH="279400" progId="Equation.3">
                  <p:embed/>
                  <p:pic>
                    <p:nvPicPr>
                      <p:cNvPr id="0" name="オブジェクト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7555" y="1262258"/>
                        <a:ext cx="914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図形グループ 6">
            <a:extLst>
              <a:ext uri="{FF2B5EF4-FFF2-40B4-BE49-F238E27FC236}">
                <a16:creationId xmlns:a16="http://schemas.microsoft.com/office/drawing/2014/main" id="{F3798B89-4665-9B4A-9544-D0442527AA21}"/>
              </a:ext>
            </a:extLst>
          </p:cNvPr>
          <p:cNvGrpSpPr>
            <a:grpSpLocks/>
          </p:cNvGrpSpPr>
          <p:nvPr/>
        </p:nvGrpSpPr>
        <p:grpSpPr bwMode="auto">
          <a:xfrm>
            <a:off x="2046288" y="2351088"/>
            <a:ext cx="1584325" cy="1701800"/>
            <a:chOff x="2046941" y="2351088"/>
            <a:chExt cx="1583299" cy="1701800"/>
          </a:xfrm>
        </p:grpSpPr>
        <p:sp>
          <p:nvSpPr>
            <p:cNvPr id="6" name="上矢印 5">
              <a:extLst>
                <a:ext uri="{FF2B5EF4-FFF2-40B4-BE49-F238E27FC236}">
                  <a16:creationId xmlns:a16="http://schemas.microsoft.com/office/drawing/2014/main" id="{92E7D056-C2A0-AE42-803E-581C54FB8808}"/>
                </a:ext>
              </a:extLst>
            </p:cNvPr>
            <p:cNvSpPr>
              <a:spLocks noChangeArrowheads="1"/>
            </p:cNvSpPr>
            <p:nvPr/>
          </p:nvSpPr>
          <p:spPr bwMode="auto">
            <a:xfrm>
              <a:off x="2046941" y="2824163"/>
              <a:ext cx="209414" cy="463550"/>
            </a:xfrm>
            <a:prstGeom prst="upArrow">
              <a:avLst>
                <a:gd name="adj1" fmla="val 50000"/>
                <a:gd name="adj2" fmla="val 50000"/>
              </a:avLst>
            </a:prstGeom>
            <a:solidFill>
              <a:srgbClr val="009900"/>
            </a:solidFill>
            <a:ln w="9525">
              <a:solidFill>
                <a:srgbClr val="2D2D8A"/>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sp>
          <p:nvSpPr>
            <p:cNvPr id="11" name="上矢印 10">
              <a:extLst>
                <a:ext uri="{FF2B5EF4-FFF2-40B4-BE49-F238E27FC236}">
                  <a16:creationId xmlns:a16="http://schemas.microsoft.com/office/drawing/2014/main" id="{03B38C3F-BA56-7A4B-812F-E54C5774F7EE}"/>
                </a:ext>
              </a:extLst>
            </p:cNvPr>
            <p:cNvSpPr>
              <a:spLocks noChangeArrowheads="1"/>
            </p:cNvSpPr>
            <p:nvPr/>
          </p:nvSpPr>
          <p:spPr bwMode="auto">
            <a:xfrm flipV="1">
              <a:off x="3035313" y="3244850"/>
              <a:ext cx="209414" cy="463550"/>
            </a:xfrm>
            <a:prstGeom prst="upArrow">
              <a:avLst>
                <a:gd name="adj1" fmla="val 50000"/>
                <a:gd name="adj2" fmla="val 50000"/>
              </a:avLst>
            </a:prstGeom>
            <a:solidFill>
              <a:srgbClr val="009900"/>
            </a:solidFill>
            <a:ln w="9525">
              <a:solidFill>
                <a:srgbClr val="2D2D8A"/>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aphicFrame>
          <p:nvGraphicFramePr>
            <p:cNvPr id="36874" name="オブジェクト 11">
              <a:extLst>
                <a:ext uri="{FF2B5EF4-FFF2-40B4-BE49-F238E27FC236}">
                  <a16:creationId xmlns:a16="http://schemas.microsoft.com/office/drawing/2014/main" id="{19EF075D-0BB1-1648-9E87-CE2B35F8FECC}"/>
                </a:ext>
              </a:extLst>
            </p:cNvPr>
            <p:cNvGraphicFramePr>
              <a:graphicFrameLocks noChangeAspect="1"/>
            </p:cNvGraphicFramePr>
            <p:nvPr/>
          </p:nvGraphicFramePr>
          <p:xfrm>
            <a:off x="2070381" y="2351088"/>
            <a:ext cx="914400" cy="279400"/>
          </p:xfrm>
          <a:graphic>
            <a:graphicData uri="http://schemas.openxmlformats.org/presentationml/2006/ole">
              <mc:AlternateContent xmlns:mc="http://schemas.openxmlformats.org/markup-compatibility/2006">
                <mc:Choice xmlns:v="urn:schemas-microsoft-com:vml" Requires="v">
                  <p:oleObj name="数式" r:id="rId6" imgW="914400" imgH="279400" progId="Equation.3">
                    <p:embed/>
                  </p:oleObj>
                </mc:Choice>
                <mc:Fallback>
                  <p:oleObj name="数式" r:id="rId6" imgW="914400" imgH="279400" progId="Equation.3">
                    <p:embed/>
                    <p:pic>
                      <p:nvPicPr>
                        <p:cNvPr id="0" name="オブジェクト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381" y="2351088"/>
                          <a:ext cx="914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875" name="オブジェクト 12">
              <a:extLst>
                <a:ext uri="{FF2B5EF4-FFF2-40B4-BE49-F238E27FC236}">
                  <a16:creationId xmlns:a16="http://schemas.microsoft.com/office/drawing/2014/main" id="{AB98262B-019C-BD45-9551-2A0F9834F162}"/>
                </a:ext>
              </a:extLst>
            </p:cNvPr>
            <p:cNvGraphicFramePr>
              <a:graphicFrameLocks noChangeAspect="1"/>
            </p:cNvGraphicFramePr>
            <p:nvPr/>
          </p:nvGraphicFramePr>
          <p:xfrm>
            <a:off x="2715840" y="3773488"/>
            <a:ext cx="914400" cy="279400"/>
          </p:xfrm>
          <a:graphic>
            <a:graphicData uri="http://schemas.openxmlformats.org/presentationml/2006/ole">
              <mc:AlternateContent xmlns:mc="http://schemas.openxmlformats.org/markup-compatibility/2006">
                <mc:Choice xmlns:v="urn:schemas-microsoft-com:vml" Requires="v">
                  <p:oleObj name="数式" r:id="rId6" imgW="914400" imgH="279400" progId="Equation.3">
                    <p:embed/>
                  </p:oleObj>
                </mc:Choice>
                <mc:Fallback>
                  <p:oleObj name="数式" r:id="rId6" imgW="914400" imgH="279400" progId="Equation.3">
                    <p:embed/>
                    <p:pic>
                      <p:nvPicPr>
                        <p:cNvPr id="0" name="オブジェクト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5840" y="3773488"/>
                          <a:ext cx="914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6871" name="テキスト ボックス 15">
            <a:extLst>
              <a:ext uri="{FF2B5EF4-FFF2-40B4-BE49-F238E27FC236}">
                <a16:creationId xmlns:a16="http://schemas.microsoft.com/office/drawing/2014/main" id="{5D70F8BE-53C6-2D4D-B0E1-E215C2BEAA81}"/>
              </a:ext>
            </a:extLst>
          </p:cNvPr>
          <p:cNvSpPr txBox="1">
            <a:spLocks noChangeArrowheads="1"/>
          </p:cNvSpPr>
          <p:nvPr/>
        </p:nvSpPr>
        <p:spPr bwMode="auto">
          <a:xfrm>
            <a:off x="365858" y="5664201"/>
            <a:ext cx="38555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sz="2000" i="1" dirty="0" err="1">
                <a:latin typeface="Times New Roman" panose="02020603050405020304" pitchFamily="18" charset="0"/>
              </a:rPr>
              <a:t>B</a:t>
            </a:r>
            <a:r>
              <a:rPr lang="en-US" altLang="ja-JP" sz="2000" dirty="0" err="1"/>
              <a:t>:</a:t>
            </a:r>
            <a:r>
              <a:rPr lang="en-US" altLang="en-US" sz="2000" dirty="0" err="1"/>
              <a:t>磁束密度</a:t>
            </a:r>
            <a:r>
              <a:rPr lang="en-US" altLang="ja-JP" sz="2000" dirty="0"/>
              <a:t>, </a:t>
            </a:r>
            <a:r>
              <a:rPr lang="en-US" altLang="ja-JP" sz="2000" i="1" dirty="0" err="1">
                <a:latin typeface="Times New Roman" panose="02020603050405020304" pitchFamily="18" charset="0"/>
              </a:rPr>
              <a:t>i</a:t>
            </a:r>
            <a:r>
              <a:rPr lang="en-US" altLang="ja-JP" sz="2000" dirty="0"/>
              <a:t>:</a:t>
            </a:r>
            <a:r>
              <a:rPr lang="ja-JP" altLang="en-US" sz="2000"/>
              <a:t>電流</a:t>
            </a:r>
            <a:r>
              <a:rPr lang="en-US" altLang="ja-JP" sz="2000" i="1" dirty="0">
                <a:latin typeface="Times New Roman" panose="02020603050405020304" pitchFamily="18" charset="0"/>
              </a:rPr>
              <a:t>, l</a:t>
            </a:r>
            <a:r>
              <a:rPr lang="en-US" altLang="ja-JP" sz="2000" dirty="0"/>
              <a:t>:</a:t>
            </a:r>
            <a:r>
              <a:rPr lang="ja-JP" altLang="en-US" sz="2000"/>
              <a:t>コイル長さ</a:t>
            </a:r>
            <a:r>
              <a:rPr lang="en-US" altLang="ja-JP" sz="2000" dirty="0"/>
              <a:t>,</a:t>
            </a:r>
          </a:p>
          <a:p>
            <a:pPr eaLnBrk="1" hangingPunct="1"/>
            <a:r>
              <a:rPr lang="en-US" altLang="ja-JP" sz="2000" dirty="0"/>
              <a:t> </a:t>
            </a:r>
            <a:r>
              <a:rPr lang="en-US" altLang="ja-JP" sz="2000" i="1" dirty="0">
                <a:latin typeface="Times New Roman" panose="02020603050405020304" pitchFamily="18" charset="0"/>
              </a:rPr>
              <a:t>d</a:t>
            </a:r>
            <a:r>
              <a:rPr lang="en-US" altLang="ja-JP" sz="2000" dirty="0"/>
              <a:t>:</a:t>
            </a:r>
            <a:r>
              <a:rPr lang="ja-JP" altLang="en-US" sz="2000"/>
              <a:t>コイル半径</a:t>
            </a:r>
            <a:r>
              <a:rPr lang="en-US" altLang="ja-JP" sz="2000" dirty="0"/>
              <a:t>,</a:t>
            </a:r>
            <a:r>
              <a:rPr lang="en-US" altLang="ja-JP" sz="2000" dirty="0" err="1"/>
              <a:t>Φ</a:t>
            </a:r>
            <a:r>
              <a:rPr lang="en-US" altLang="ja-JP" sz="2000" dirty="0"/>
              <a:t>:</a:t>
            </a:r>
            <a:r>
              <a:rPr lang="ja-JP" altLang="en-US" sz="2000"/>
              <a:t>磁束</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dissolve">
                                      <p:cBhvr>
                                        <p:cTn id="7" dur="500"/>
                                        <p:tgtEl>
                                          <p:spTgt spid="19459"/>
                                        </p:tgtEl>
                                      </p:cBhvr>
                                    </p:animEffect>
                                  </p:childTnLst>
                                </p:cTn>
                              </p:par>
                              <p:par>
                                <p:cTn id="8" presetID="9" presetClass="entr" presetSubtype="0" fill="hold" nodeType="withEffect">
                                  <p:stCondLst>
                                    <p:cond delay="0"/>
                                  </p:stCondLst>
                                  <p:childTnLst>
                                    <p:set>
                                      <p:cBhvr>
                                        <p:cTn id="9" dur="1" fill="hold">
                                          <p:stCondLst>
                                            <p:cond delay="0"/>
                                          </p:stCondLst>
                                        </p:cTn>
                                        <p:tgtEl>
                                          <p:spTgt spid="19460"/>
                                        </p:tgtEl>
                                        <p:attrNameLst>
                                          <p:attrName>style.visibility</p:attrName>
                                        </p:attrNameLst>
                                      </p:cBhvr>
                                      <p:to>
                                        <p:strVal val="visible"/>
                                      </p:to>
                                    </p:set>
                                    <p:animEffect transition="in" filter="dissolve">
                                      <p:cBhvr>
                                        <p:cTn id="10" dur="500"/>
                                        <p:tgtEl>
                                          <p:spTgt spid="19460"/>
                                        </p:tgtEl>
                                      </p:cBhvr>
                                    </p:animEffect>
                                  </p:childTnLst>
                                </p:cTn>
                              </p:par>
                            </p:childTnLst>
                          </p:cTn>
                        </p:par>
                        <p:par>
                          <p:cTn id="11" fill="hold" nodeType="with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図 1">
            <a:extLst>
              <a:ext uri="{FF2B5EF4-FFF2-40B4-BE49-F238E27FC236}">
                <a16:creationId xmlns:a16="http://schemas.microsoft.com/office/drawing/2014/main" id="{A0D0DD84-09F1-EB41-B29D-0828A2FE52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520825"/>
            <a:ext cx="38100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4">
            <a:extLst>
              <a:ext uri="{FF2B5EF4-FFF2-40B4-BE49-F238E27FC236}">
                <a16:creationId xmlns:a16="http://schemas.microsoft.com/office/drawing/2014/main" id="{85FE9F82-F845-9D4B-85C3-923FC80C6ABC}"/>
              </a:ext>
            </a:extLst>
          </p:cNvPr>
          <p:cNvSpPr txBox="1">
            <a:spLocks noChangeArrowheads="1"/>
          </p:cNvSpPr>
          <p:nvPr/>
        </p:nvSpPr>
        <p:spPr bwMode="auto">
          <a:xfrm>
            <a:off x="222250" y="404813"/>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モーターのモデルって？</a:t>
            </a:r>
          </a:p>
        </p:txBody>
      </p:sp>
      <p:graphicFrame>
        <p:nvGraphicFramePr>
          <p:cNvPr id="37891" name="オブジェクト 3">
            <a:extLst>
              <a:ext uri="{FF2B5EF4-FFF2-40B4-BE49-F238E27FC236}">
                <a16:creationId xmlns:a16="http://schemas.microsoft.com/office/drawing/2014/main" id="{45069CC2-A6F0-704E-B55F-702C34A0F469}"/>
              </a:ext>
            </a:extLst>
          </p:cNvPr>
          <p:cNvGraphicFramePr>
            <a:graphicFrameLocks noChangeAspect="1"/>
          </p:cNvGraphicFramePr>
          <p:nvPr>
            <p:extLst>
              <p:ext uri="{D42A27DB-BD31-4B8C-83A1-F6EECF244321}">
                <p14:modId xmlns:p14="http://schemas.microsoft.com/office/powerpoint/2010/main" val="2108392226"/>
              </p:ext>
            </p:extLst>
          </p:nvPr>
        </p:nvGraphicFramePr>
        <p:xfrm>
          <a:off x="5254869" y="2187328"/>
          <a:ext cx="914400" cy="279400"/>
        </p:xfrm>
        <a:graphic>
          <a:graphicData uri="http://schemas.openxmlformats.org/presentationml/2006/ole">
            <mc:AlternateContent xmlns:mc="http://schemas.openxmlformats.org/markup-compatibility/2006">
              <mc:Choice xmlns:v="urn:schemas-microsoft-com:vml" Requires="v">
                <p:oleObj name="数式" r:id="rId3" imgW="914400" imgH="279400" progId="Equation.3">
                  <p:embed/>
                </p:oleObj>
              </mc:Choice>
              <mc:Fallback>
                <p:oleObj name="数式" r:id="rId3" imgW="914400" imgH="279400" progId="Equation.3">
                  <p:embed/>
                  <p:pic>
                    <p:nvPicPr>
                      <p:cNvPr id="0" name="オブジェクト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869" y="2187328"/>
                        <a:ext cx="914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7893" name="図形グループ 6">
            <a:extLst>
              <a:ext uri="{FF2B5EF4-FFF2-40B4-BE49-F238E27FC236}">
                <a16:creationId xmlns:a16="http://schemas.microsoft.com/office/drawing/2014/main" id="{7A9A446A-BB86-EA4E-A52E-F94232F6FD8A}"/>
              </a:ext>
            </a:extLst>
          </p:cNvPr>
          <p:cNvGrpSpPr>
            <a:grpSpLocks/>
          </p:cNvGrpSpPr>
          <p:nvPr/>
        </p:nvGrpSpPr>
        <p:grpSpPr bwMode="auto">
          <a:xfrm>
            <a:off x="2046288" y="2351088"/>
            <a:ext cx="1584325" cy="1701800"/>
            <a:chOff x="2046941" y="2351088"/>
            <a:chExt cx="1583299" cy="1701800"/>
          </a:xfrm>
        </p:grpSpPr>
        <p:sp>
          <p:nvSpPr>
            <p:cNvPr id="6" name="上矢印 5">
              <a:extLst>
                <a:ext uri="{FF2B5EF4-FFF2-40B4-BE49-F238E27FC236}">
                  <a16:creationId xmlns:a16="http://schemas.microsoft.com/office/drawing/2014/main" id="{6103F5BC-E1A1-E447-81CD-751390D3B005}"/>
                </a:ext>
              </a:extLst>
            </p:cNvPr>
            <p:cNvSpPr>
              <a:spLocks noChangeArrowheads="1"/>
            </p:cNvSpPr>
            <p:nvPr/>
          </p:nvSpPr>
          <p:spPr bwMode="auto">
            <a:xfrm>
              <a:off x="2046941" y="2824163"/>
              <a:ext cx="209414" cy="463550"/>
            </a:xfrm>
            <a:prstGeom prst="upArrow">
              <a:avLst>
                <a:gd name="adj1" fmla="val 50000"/>
                <a:gd name="adj2" fmla="val 50000"/>
              </a:avLst>
            </a:prstGeom>
            <a:solidFill>
              <a:srgbClr val="009900"/>
            </a:solidFill>
            <a:ln w="9525">
              <a:solidFill>
                <a:srgbClr val="2D2D8A"/>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sp>
          <p:nvSpPr>
            <p:cNvPr id="11" name="上矢印 10">
              <a:extLst>
                <a:ext uri="{FF2B5EF4-FFF2-40B4-BE49-F238E27FC236}">
                  <a16:creationId xmlns:a16="http://schemas.microsoft.com/office/drawing/2014/main" id="{4D23E392-E161-8A4F-AD73-ED19A33EA958}"/>
                </a:ext>
              </a:extLst>
            </p:cNvPr>
            <p:cNvSpPr>
              <a:spLocks noChangeArrowheads="1"/>
            </p:cNvSpPr>
            <p:nvPr/>
          </p:nvSpPr>
          <p:spPr bwMode="auto">
            <a:xfrm flipV="1">
              <a:off x="3035313" y="3244850"/>
              <a:ext cx="209414" cy="463550"/>
            </a:xfrm>
            <a:prstGeom prst="upArrow">
              <a:avLst>
                <a:gd name="adj1" fmla="val 50000"/>
                <a:gd name="adj2" fmla="val 50000"/>
              </a:avLst>
            </a:prstGeom>
            <a:solidFill>
              <a:srgbClr val="009900"/>
            </a:solidFill>
            <a:ln w="9525">
              <a:solidFill>
                <a:srgbClr val="2D2D8A"/>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aphicFrame>
          <p:nvGraphicFramePr>
            <p:cNvPr id="37913" name="オブジェクト 11">
              <a:extLst>
                <a:ext uri="{FF2B5EF4-FFF2-40B4-BE49-F238E27FC236}">
                  <a16:creationId xmlns:a16="http://schemas.microsoft.com/office/drawing/2014/main" id="{F4E340D4-E47F-834C-A88C-B7E443ED924A}"/>
                </a:ext>
              </a:extLst>
            </p:cNvPr>
            <p:cNvGraphicFramePr>
              <a:graphicFrameLocks noChangeAspect="1"/>
            </p:cNvGraphicFramePr>
            <p:nvPr/>
          </p:nvGraphicFramePr>
          <p:xfrm>
            <a:off x="2070381" y="2351088"/>
            <a:ext cx="914400" cy="279400"/>
          </p:xfrm>
          <a:graphic>
            <a:graphicData uri="http://schemas.openxmlformats.org/presentationml/2006/ole">
              <mc:AlternateContent xmlns:mc="http://schemas.openxmlformats.org/markup-compatibility/2006">
                <mc:Choice xmlns:v="urn:schemas-microsoft-com:vml" Requires="v">
                  <p:oleObj name="数式" r:id="rId5" imgW="914400" imgH="279400" progId="Equation.3">
                    <p:embed/>
                  </p:oleObj>
                </mc:Choice>
                <mc:Fallback>
                  <p:oleObj name="数式" r:id="rId5" imgW="914400" imgH="279400" progId="Equation.3">
                    <p:embed/>
                    <p:pic>
                      <p:nvPicPr>
                        <p:cNvPr id="0" name="オブジェクト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381" y="2351088"/>
                          <a:ext cx="914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914" name="オブジェクト 12">
              <a:extLst>
                <a:ext uri="{FF2B5EF4-FFF2-40B4-BE49-F238E27FC236}">
                  <a16:creationId xmlns:a16="http://schemas.microsoft.com/office/drawing/2014/main" id="{D0CE0934-20D6-B345-9D73-29C970613E1E}"/>
                </a:ext>
              </a:extLst>
            </p:cNvPr>
            <p:cNvGraphicFramePr>
              <a:graphicFrameLocks noChangeAspect="1"/>
            </p:cNvGraphicFramePr>
            <p:nvPr/>
          </p:nvGraphicFramePr>
          <p:xfrm>
            <a:off x="2715840" y="3773488"/>
            <a:ext cx="914400" cy="279400"/>
          </p:xfrm>
          <a:graphic>
            <a:graphicData uri="http://schemas.openxmlformats.org/presentationml/2006/ole">
              <mc:AlternateContent xmlns:mc="http://schemas.openxmlformats.org/markup-compatibility/2006">
                <mc:Choice xmlns:v="urn:schemas-microsoft-com:vml" Requires="v">
                  <p:oleObj name="数式" r:id="rId5" imgW="914400" imgH="279400" progId="Equation.3">
                    <p:embed/>
                  </p:oleObj>
                </mc:Choice>
                <mc:Fallback>
                  <p:oleObj name="数式" r:id="rId5" imgW="914400" imgH="279400" progId="Equation.3">
                    <p:embed/>
                    <p:pic>
                      <p:nvPicPr>
                        <p:cNvPr id="0" name="オブジェクト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840" y="3773488"/>
                          <a:ext cx="914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7894" name="オブジェクト 13">
            <a:extLst>
              <a:ext uri="{FF2B5EF4-FFF2-40B4-BE49-F238E27FC236}">
                <a16:creationId xmlns:a16="http://schemas.microsoft.com/office/drawing/2014/main" id="{3DC05BEF-DD9D-1743-9C7E-FD60FA26CBF7}"/>
              </a:ext>
            </a:extLst>
          </p:cNvPr>
          <p:cNvGraphicFramePr>
            <a:graphicFrameLocks noChangeAspect="1"/>
          </p:cNvGraphicFramePr>
          <p:nvPr>
            <p:extLst>
              <p:ext uri="{D42A27DB-BD31-4B8C-83A1-F6EECF244321}">
                <p14:modId xmlns:p14="http://schemas.microsoft.com/office/powerpoint/2010/main" val="223892857"/>
              </p:ext>
            </p:extLst>
          </p:nvPr>
        </p:nvGraphicFramePr>
        <p:xfrm>
          <a:off x="6420094" y="2190503"/>
          <a:ext cx="2057400" cy="279400"/>
        </p:xfrm>
        <a:graphic>
          <a:graphicData uri="http://schemas.openxmlformats.org/presentationml/2006/ole">
            <mc:AlternateContent xmlns:mc="http://schemas.openxmlformats.org/markup-compatibility/2006">
              <mc:Choice xmlns:v="urn:schemas-microsoft-com:vml" Requires="v">
                <p:oleObj name="数式" r:id="rId6" imgW="2057400" imgH="279400" progId="Equation.3">
                  <p:embed/>
                </p:oleObj>
              </mc:Choice>
              <mc:Fallback>
                <p:oleObj name="数式" r:id="rId6" imgW="2057400" imgH="279400" progId="Equation.3">
                  <p:embed/>
                  <p:pic>
                    <p:nvPicPr>
                      <p:cNvPr id="0" name="オブジェクト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0094" y="2190503"/>
                        <a:ext cx="2057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直線矢印コネクタ 7">
            <a:extLst>
              <a:ext uri="{FF2B5EF4-FFF2-40B4-BE49-F238E27FC236}">
                <a16:creationId xmlns:a16="http://schemas.microsoft.com/office/drawing/2014/main" id="{C4C4888A-C261-7343-A3CB-115945321018}"/>
              </a:ext>
            </a:extLst>
          </p:cNvPr>
          <p:cNvCxnSpPr>
            <a:cxnSpLocks noChangeShapeType="1"/>
          </p:cNvCxnSpPr>
          <p:nvPr/>
        </p:nvCxnSpPr>
        <p:spPr bwMode="auto">
          <a:xfrm flipV="1">
            <a:off x="3108325" y="2151063"/>
            <a:ext cx="0" cy="582612"/>
          </a:xfrm>
          <a:prstGeom prst="straightConnector1">
            <a:avLst/>
          </a:prstGeom>
          <a:noFill/>
          <a:ln w="25400">
            <a:solidFill>
              <a:srgbClr val="2D2D8A"/>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円弧 9">
            <a:extLst>
              <a:ext uri="{FF2B5EF4-FFF2-40B4-BE49-F238E27FC236}">
                <a16:creationId xmlns:a16="http://schemas.microsoft.com/office/drawing/2014/main" id="{18853C48-470F-8B42-8697-EF9263B8502F}"/>
              </a:ext>
            </a:extLst>
          </p:cNvPr>
          <p:cNvSpPr>
            <a:spLocks/>
          </p:cNvSpPr>
          <p:nvPr/>
        </p:nvSpPr>
        <p:spPr bwMode="auto">
          <a:xfrm>
            <a:off x="2860675" y="2424113"/>
            <a:ext cx="509588" cy="509587"/>
          </a:xfrm>
          <a:custGeom>
            <a:avLst/>
            <a:gdLst>
              <a:gd name="T0" fmla="*/ 254794 w 509588"/>
              <a:gd name="T1" fmla="*/ 0 h 509587"/>
              <a:gd name="T2" fmla="*/ 509588 w 509588"/>
              <a:gd name="T3" fmla="*/ 254794 h 509587"/>
              <a:gd name="T4" fmla="*/ 0 60000 65536"/>
              <a:gd name="T5" fmla="*/ 0 60000 65536"/>
            </a:gdLst>
            <a:ahLst/>
            <a:cxnLst>
              <a:cxn ang="T4">
                <a:pos x="T0" y="T1"/>
              </a:cxn>
              <a:cxn ang="T5">
                <a:pos x="T2" y="T3"/>
              </a:cxn>
            </a:cxnLst>
            <a:rect l="0" t="0" r="r" b="b"/>
            <a:pathLst>
              <a:path w="509588" h="509587" stroke="0">
                <a:moveTo>
                  <a:pt x="254794" y="0"/>
                </a:moveTo>
                <a:cubicBezTo>
                  <a:pt x="395513" y="0"/>
                  <a:pt x="509588" y="114075"/>
                  <a:pt x="509588" y="254794"/>
                </a:cubicBezTo>
                <a:lnTo>
                  <a:pt x="254794" y="254794"/>
                </a:lnTo>
                <a:lnTo>
                  <a:pt x="254794" y="0"/>
                </a:lnTo>
                <a:close/>
              </a:path>
              <a:path w="509588" h="509587" fill="none">
                <a:moveTo>
                  <a:pt x="254794" y="0"/>
                </a:moveTo>
                <a:cubicBezTo>
                  <a:pt x="395513" y="0"/>
                  <a:pt x="509588" y="114075"/>
                  <a:pt x="509588" y="254794"/>
                </a:cubicBezTo>
              </a:path>
            </a:pathLst>
          </a:custGeom>
          <a:noFill/>
          <a:ln w="25400" cap="flat" cmpd="sng">
            <a:solidFill>
              <a:srgbClr val="2D2D8A"/>
            </a:solidFill>
            <a:prstDash val="solid"/>
            <a:round/>
            <a:headEnd type="none"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ja-JP" altLang="en-US"/>
          </a:p>
        </p:txBody>
      </p:sp>
      <p:sp>
        <p:nvSpPr>
          <p:cNvPr id="37897" name="テキスト ボックス 14">
            <a:extLst>
              <a:ext uri="{FF2B5EF4-FFF2-40B4-BE49-F238E27FC236}">
                <a16:creationId xmlns:a16="http://schemas.microsoft.com/office/drawing/2014/main" id="{0284BAF2-9685-8347-A441-0DF2D9B9D372}"/>
              </a:ext>
            </a:extLst>
          </p:cNvPr>
          <p:cNvSpPr txBox="1">
            <a:spLocks noChangeArrowheads="1"/>
          </p:cNvSpPr>
          <p:nvPr/>
        </p:nvSpPr>
        <p:spPr bwMode="auto">
          <a:xfrm>
            <a:off x="3298825" y="213677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θ</a:t>
            </a:r>
            <a:endParaRPr lang="ja-JP" altLang="en-US"/>
          </a:p>
        </p:txBody>
      </p:sp>
      <p:sp>
        <p:nvSpPr>
          <p:cNvPr id="37898" name="テキスト ボックス 19">
            <a:extLst>
              <a:ext uri="{FF2B5EF4-FFF2-40B4-BE49-F238E27FC236}">
                <a16:creationId xmlns:a16="http://schemas.microsoft.com/office/drawing/2014/main" id="{23E65408-B6CB-A84D-83A2-74B4A186E3EA}"/>
              </a:ext>
            </a:extLst>
          </p:cNvPr>
          <p:cNvSpPr txBox="1">
            <a:spLocks noChangeArrowheads="1"/>
          </p:cNvSpPr>
          <p:nvPr/>
        </p:nvSpPr>
        <p:spPr bwMode="auto">
          <a:xfrm>
            <a:off x="4681782" y="1557091"/>
            <a:ext cx="4186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回転トルク（フレミング左）</a:t>
            </a:r>
          </a:p>
        </p:txBody>
      </p:sp>
      <p:grpSp>
        <p:nvGrpSpPr>
          <p:cNvPr id="27" name="図形グループ 26">
            <a:extLst>
              <a:ext uri="{FF2B5EF4-FFF2-40B4-BE49-F238E27FC236}">
                <a16:creationId xmlns:a16="http://schemas.microsoft.com/office/drawing/2014/main" id="{8296E1B5-1B8A-E64F-A9D6-E4D3E935FF62}"/>
              </a:ext>
            </a:extLst>
          </p:cNvPr>
          <p:cNvGrpSpPr>
            <a:grpSpLocks/>
          </p:cNvGrpSpPr>
          <p:nvPr/>
        </p:nvGrpSpPr>
        <p:grpSpPr bwMode="auto">
          <a:xfrm>
            <a:off x="4765675" y="3525838"/>
            <a:ext cx="3878263" cy="1849437"/>
            <a:chOff x="4766236" y="3526118"/>
            <a:chExt cx="3877985" cy="1849157"/>
          </a:xfrm>
        </p:grpSpPr>
        <p:graphicFrame>
          <p:nvGraphicFramePr>
            <p:cNvPr id="37908" name="オブジェクト 16">
              <a:extLst>
                <a:ext uri="{FF2B5EF4-FFF2-40B4-BE49-F238E27FC236}">
                  <a16:creationId xmlns:a16="http://schemas.microsoft.com/office/drawing/2014/main" id="{B638FAE1-4609-6844-825E-12BCAF153854}"/>
                </a:ext>
              </a:extLst>
            </p:cNvPr>
            <p:cNvGraphicFramePr>
              <a:graphicFrameLocks noChangeAspect="1"/>
            </p:cNvGraphicFramePr>
            <p:nvPr/>
          </p:nvGraphicFramePr>
          <p:xfrm>
            <a:off x="5178425" y="4183063"/>
            <a:ext cx="1866900" cy="342900"/>
          </p:xfrm>
          <a:graphic>
            <a:graphicData uri="http://schemas.openxmlformats.org/presentationml/2006/ole">
              <mc:AlternateContent xmlns:mc="http://schemas.openxmlformats.org/markup-compatibility/2006">
                <mc:Choice xmlns:v="urn:schemas-microsoft-com:vml" Requires="v">
                  <p:oleObj name="数式" r:id="rId8" imgW="1866900" imgH="342900" progId="Equation.3">
                    <p:embed/>
                  </p:oleObj>
                </mc:Choice>
                <mc:Fallback>
                  <p:oleObj name="数式" r:id="rId8" imgW="1866900" imgH="342900" progId="Equation.3">
                    <p:embed/>
                    <p:pic>
                      <p:nvPicPr>
                        <p:cNvPr id="0" name="オブジェクト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8425" y="4183063"/>
                          <a:ext cx="1866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909" name="オブジェクト 17">
              <a:extLst>
                <a:ext uri="{FF2B5EF4-FFF2-40B4-BE49-F238E27FC236}">
                  <a16:creationId xmlns:a16="http://schemas.microsoft.com/office/drawing/2014/main" id="{967C31D8-97F9-E44E-A33E-F2A78DE1D2D8}"/>
                </a:ext>
              </a:extLst>
            </p:cNvPr>
            <p:cNvGraphicFramePr>
              <a:graphicFrameLocks noChangeAspect="1"/>
            </p:cNvGraphicFramePr>
            <p:nvPr/>
          </p:nvGraphicFramePr>
          <p:xfrm>
            <a:off x="5151438" y="4651375"/>
            <a:ext cx="3022600" cy="723900"/>
          </p:xfrm>
          <a:graphic>
            <a:graphicData uri="http://schemas.openxmlformats.org/presentationml/2006/ole">
              <mc:AlternateContent xmlns:mc="http://schemas.openxmlformats.org/markup-compatibility/2006">
                <mc:Choice xmlns:v="urn:schemas-microsoft-com:vml" Requires="v">
                  <p:oleObj name="数式" r:id="rId10" imgW="3022600" imgH="723900" progId="Equation.3">
                    <p:embed/>
                  </p:oleObj>
                </mc:Choice>
                <mc:Fallback>
                  <p:oleObj name="数式" r:id="rId10" imgW="3022600" imgH="723900" progId="Equation.3">
                    <p:embed/>
                    <p:pic>
                      <p:nvPicPr>
                        <p:cNvPr id="0" name="オブジェクト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1438" y="4651375"/>
                          <a:ext cx="3022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10" name="テキスト ボックス 20">
              <a:extLst>
                <a:ext uri="{FF2B5EF4-FFF2-40B4-BE49-F238E27FC236}">
                  <a16:creationId xmlns:a16="http://schemas.microsoft.com/office/drawing/2014/main" id="{CBE730F3-0768-EA4F-95E6-BCBD41BBC710}"/>
                </a:ext>
              </a:extLst>
            </p:cNvPr>
            <p:cNvSpPr txBox="1">
              <a:spLocks noChangeArrowheads="1"/>
            </p:cNvSpPr>
            <p:nvPr/>
          </p:nvSpPr>
          <p:spPr bwMode="auto">
            <a:xfrm>
              <a:off x="4766236" y="3526118"/>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逆起電力（ファラディー）</a:t>
              </a:r>
            </a:p>
          </p:txBody>
        </p:sp>
      </p:grpSp>
      <p:grpSp>
        <p:nvGrpSpPr>
          <p:cNvPr id="24" name="図形グループ 23">
            <a:extLst>
              <a:ext uri="{FF2B5EF4-FFF2-40B4-BE49-F238E27FC236}">
                <a16:creationId xmlns:a16="http://schemas.microsoft.com/office/drawing/2014/main" id="{C63AF405-79B6-074B-BE41-342CF510F19F}"/>
              </a:ext>
            </a:extLst>
          </p:cNvPr>
          <p:cNvGrpSpPr>
            <a:grpSpLocks/>
          </p:cNvGrpSpPr>
          <p:nvPr/>
        </p:nvGrpSpPr>
        <p:grpSpPr bwMode="auto">
          <a:xfrm>
            <a:off x="4964357" y="2842966"/>
            <a:ext cx="4062412" cy="461962"/>
            <a:chOff x="4929188" y="2420472"/>
            <a:chExt cx="4062062" cy="461665"/>
          </a:xfrm>
        </p:grpSpPr>
        <p:graphicFrame>
          <p:nvGraphicFramePr>
            <p:cNvPr id="37906" name="オブジェクト 15">
              <a:extLst>
                <a:ext uri="{FF2B5EF4-FFF2-40B4-BE49-F238E27FC236}">
                  <a16:creationId xmlns:a16="http://schemas.microsoft.com/office/drawing/2014/main" id="{36A62A69-2E45-9948-B408-0C2ADEECA2C9}"/>
                </a:ext>
              </a:extLst>
            </p:cNvPr>
            <p:cNvGraphicFramePr>
              <a:graphicFrameLocks noChangeAspect="1"/>
            </p:cNvGraphicFramePr>
            <p:nvPr/>
          </p:nvGraphicFramePr>
          <p:xfrm>
            <a:off x="4929188" y="2443163"/>
            <a:ext cx="1593850" cy="427037"/>
          </p:xfrm>
          <a:graphic>
            <a:graphicData uri="http://schemas.openxmlformats.org/presentationml/2006/ole">
              <mc:AlternateContent xmlns:mc="http://schemas.openxmlformats.org/markup-compatibility/2006">
                <mc:Choice xmlns:v="urn:schemas-microsoft-com:vml" Requires="v">
                  <p:oleObj name="数式" r:id="rId12" imgW="1320800" imgH="355600" progId="Equation.3">
                    <p:embed/>
                  </p:oleObj>
                </mc:Choice>
                <mc:Fallback>
                  <p:oleObj name="数式" r:id="rId12" imgW="1320800" imgH="355600" progId="Equation.3">
                    <p:embed/>
                    <p:pic>
                      <p:nvPicPr>
                        <p:cNvPr id="0" name="オブジェクト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29188" y="2443163"/>
                          <a:ext cx="15938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07" name="テキスト ボックス 21">
              <a:extLst>
                <a:ext uri="{FF2B5EF4-FFF2-40B4-BE49-F238E27FC236}">
                  <a16:creationId xmlns:a16="http://schemas.microsoft.com/office/drawing/2014/main" id="{D27151AF-205A-F749-A618-87255140A892}"/>
                </a:ext>
              </a:extLst>
            </p:cNvPr>
            <p:cNvSpPr txBox="1">
              <a:spLocks noChangeArrowheads="1"/>
            </p:cNvSpPr>
            <p:nvPr/>
          </p:nvSpPr>
          <p:spPr bwMode="auto">
            <a:xfrm>
              <a:off x="6783294" y="2420472"/>
              <a:ext cx="2207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K</a:t>
              </a:r>
              <a:r>
                <a:rPr lang="en-US" altLang="ja-JP" i="1" baseline="-25000">
                  <a:latin typeface="Times New Roman" panose="02020603050405020304" pitchFamily="18" charset="0"/>
                </a:rPr>
                <a:t>T</a:t>
              </a:r>
              <a:r>
                <a:rPr lang="en-US" altLang="ja-JP"/>
                <a:t>:</a:t>
              </a:r>
              <a:r>
                <a:rPr lang="ja-JP" altLang="en-US"/>
                <a:t>トルク定数</a:t>
              </a:r>
            </a:p>
          </p:txBody>
        </p:sp>
      </p:grpSp>
      <p:grpSp>
        <p:nvGrpSpPr>
          <p:cNvPr id="25" name="図形グループ 24">
            <a:extLst>
              <a:ext uri="{FF2B5EF4-FFF2-40B4-BE49-F238E27FC236}">
                <a16:creationId xmlns:a16="http://schemas.microsoft.com/office/drawing/2014/main" id="{AE23BE79-C29F-354D-86C9-F1BC47D6CC50}"/>
              </a:ext>
            </a:extLst>
          </p:cNvPr>
          <p:cNvGrpSpPr>
            <a:grpSpLocks/>
          </p:cNvGrpSpPr>
          <p:nvPr/>
        </p:nvGrpSpPr>
        <p:grpSpPr bwMode="auto">
          <a:xfrm>
            <a:off x="4908550" y="5516563"/>
            <a:ext cx="4318000" cy="461962"/>
            <a:chOff x="4908550" y="5516283"/>
            <a:chExt cx="4317767" cy="461665"/>
          </a:xfrm>
        </p:grpSpPr>
        <p:graphicFrame>
          <p:nvGraphicFramePr>
            <p:cNvPr id="37904" name="オブジェクト 22">
              <a:extLst>
                <a:ext uri="{FF2B5EF4-FFF2-40B4-BE49-F238E27FC236}">
                  <a16:creationId xmlns:a16="http://schemas.microsoft.com/office/drawing/2014/main" id="{94FCCB70-852A-EF4C-B7E1-C7FCC9D3CD7C}"/>
                </a:ext>
              </a:extLst>
            </p:cNvPr>
            <p:cNvGraphicFramePr>
              <a:graphicFrameLocks noChangeAspect="1"/>
            </p:cNvGraphicFramePr>
            <p:nvPr/>
          </p:nvGraphicFramePr>
          <p:xfrm>
            <a:off x="4908550" y="5595938"/>
            <a:ext cx="1536700" cy="355600"/>
          </p:xfrm>
          <a:graphic>
            <a:graphicData uri="http://schemas.openxmlformats.org/presentationml/2006/ole">
              <mc:AlternateContent xmlns:mc="http://schemas.openxmlformats.org/markup-compatibility/2006">
                <mc:Choice xmlns:v="urn:schemas-microsoft-com:vml" Requires="v">
                  <p:oleObj name="数式" r:id="rId14" imgW="1536700" imgH="355600" progId="Equation.3">
                    <p:embed/>
                  </p:oleObj>
                </mc:Choice>
                <mc:Fallback>
                  <p:oleObj name="数式" r:id="rId14" imgW="1536700" imgH="355600" progId="Equation.3">
                    <p:embed/>
                    <p:pic>
                      <p:nvPicPr>
                        <p:cNvPr id="0" name="オブジェクト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8550" y="5595938"/>
                          <a:ext cx="153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05" name="テキスト ボックス 25">
              <a:extLst>
                <a:ext uri="{FF2B5EF4-FFF2-40B4-BE49-F238E27FC236}">
                  <a16:creationId xmlns:a16="http://schemas.microsoft.com/office/drawing/2014/main" id="{75159537-B1AE-1C4D-A5B9-7633CB44AD72}"/>
                </a:ext>
              </a:extLst>
            </p:cNvPr>
            <p:cNvSpPr txBox="1">
              <a:spLocks noChangeArrowheads="1"/>
            </p:cNvSpPr>
            <p:nvPr/>
          </p:nvSpPr>
          <p:spPr bwMode="auto">
            <a:xfrm>
              <a:off x="6741459" y="5516283"/>
              <a:ext cx="2484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K</a:t>
              </a:r>
              <a:r>
                <a:rPr lang="en-US" altLang="ja-JP" i="1" baseline="-25000">
                  <a:latin typeface="Times New Roman" panose="02020603050405020304" pitchFamily="18" charset="0"/>
                </a:rPr>
                <a:t>E</a:t>
              </a:r>
              <a:r>
                <a:rPr lang="en-US" altLang="ja-JP"/>
                <a:t>:</a:t>
              </a:r>
              <a:r>
                <a:rPr lang="ja-JP" altLang="en-US"/>
                <a:t>逆起電力定数</a:t>
              </a:r>
            </a:p>
          </p:txBody>
        </p:sp>
      </p:grpSp>
      <p:pic>
        <p:nvPicPr>
          <p:cNvPr id="30" name="Picture 8" descr="6">
            <a:extLst>
              <a:ext uri="{FF2B5EF4-FFF2-40B4-BE49-F238E27FC236}">
                <a16:creationId xmlns:a16="http://schemas.microsoft.com/office/drawing/2014/main" id="{0D2F2D9B-CA92-D24F-AAF4-7B6BEABFDD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46433" y="4185096"/>
            <a:ext cx="1046162"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雲形吹き出し 1">
            <a:extLst>
              <a:ext uri="{FF2B5EF4-FFF2-40B4-BE49-F238E27FC236}">
                <a16:creationId xmlns:a16="http://schemas.microsoft.com/office/drawing/2014/main" id="{91CB2231-07DD-4A40-930A-7EAF153B4275}"/>
              </a:ext>
            </a:extLst>
          </p:cNvPr>
          <p:cNvSpPr/>
          <p:nvPr/>
        </p:nvSpPr>
        <p:spPr>
          <a:xfrm>
            <a:off x="7680325" y="4129088"/>
            <a:ext cx="1392238" cy="612775"/>
          </a:xfrm>
          <a:prstGeom prst="cloudCallou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1200" dirty="0"/>
              <a:t>すべてを加える</a:t>
            </a:r>
          </a:p>
        </p:txBody>
      </p:sp>
      <p:sp>
        <p:nvSpPr>
          <p:cNvPr id="28" name="テキスト ボックス 15">
            <a:extLst>
              <a:ext uri="{FF2B5EF4-FFF2-40B4-BE49-F238E27FC236}">
                <a16:creationId xmlns:a16="http://schemas.microsoft.com/office/drawing/2014/main" id="{AB60D988-83A3-8444-9494-862EFF9C58E5}"/>
              </a:ext>
            </a:extLst>
          </p:cNvPr>
          <p:cNvSpPr txBox="1">
            <a:spLocks noChangeArrowheads="1"/>
          </p:cNvSpPr>
          <p:nvPr/>
        </p:nvSpPr>
        <p:spPr bwMode="auto">
          <a:xfrm>
            <a:off x="365858" y="5664201"/>
            <a:ext cx="38555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sz="2000" i="1" dirty="0" err="1">
                <a:latin typeface="Times New Roman" panose="02020603050405020304" pitchFamily="18" charset="0"/>
              </a:rPr>
              <a:t>B</a:t>
            </a:r>
            <a:r>
              <a:rPr lang="en-US" altLang="ja-JP" sz="2000" dirty="0" err="1"/>
              <a:t>:</a:t>
            </a:r>
            <a:r>
              <a:rPr lang="en-US" altLang="en-US" sz="2000" dirty="0" err="1"/>
              <a:t>磁束密度</a:t>
            </a:r>
            <a:r>
              <a:rPr lang="en-US" altLang="ja-JP" sz="2000" dirty="0"/>
              <a:t>, </a:t>
            </a:r>
            <a:r>
              <a:rPr lang="en-US" altLang="ja-JP" sz="2000" i="1" dirty="0" err="1">
                <a:latin typeface="Times New Roman" panose="02020603050405020304" pitchFamily="18" charset="0"/>
              </a:rPr>
              <a:t>i</a:t>
            </a:r>
            <a:r>
              <a:rPr lang="en-US" altLang="ja-JP" sz="2000" dirty="0"/>
              <a:t>:</a:t>
            </a:r>
            <a:r>
              <a:rPr lang="ja-JP" altLang="en-US" sz="2000"/>
              <a:t>電流</a:t>
            </a:r>
            <a:r>
              <a:rPr lang="en-US" altLang="ja-JP" sz="2000" i="1" dirty="0">
                <a:latin typeface="Times New Roman" panose="02020603050405020304" pitchFamily="18" charset="0"/>
              </a:rPr>
              <a:t>, l</a:t>
            </a:r>
            <a:r>
              <a:rPr lang="en-US" altLang="ja-JP" sz="2000" dirty="0"/>
              <a:t>:</a:t>
            </a:r>
            <a:r>
              <a:rPr lang="ja-JP" altLang="en-US" sz="2000"/>
              <a:t>コイル長さ</a:t>
            </a:r>
            <a:r>
              <a:rPr lang="en-US" altLang="ja-JP" sz="2000" dirty="0"/>
              <a:t>,</a:t>
            </a:r>
          </a:p>
          <a:p>
            <a:pPr eaLnBrk="1" hangingPunct="1"/>
            <a:r>
              <a:rPr lang="en-US" altLang="ja-JP" sz="2000" dirty="0"/>
              <a:t> </a:t>
            </a:r>
            <a:r>
              <a:rPr lang="en-US" altLang="ja-JP" sz="2000" i="1" dirty="0">
                <a:latin typeface="Times New Roman" panose="02020603050405020304" pitchFamily="18" charset="0"/>
              </a:rPr>
              <a:t>d</a:t>
            </a:r>
            <a:r>
              <a:rPr lang="en-US" altLang="ja-JP" sz="2000" dirty="0"/>
              <a:t>:</a:t>
            </a:r>
            <a:r>
              <a:rPr lang="ja-JP" altLang="en-US" sz="2000"/>
              <a:t>コイル半径</a:t>
            </a:r>
            <a:r>
              <a:rPr lang="en-US" altLang="ja-JP" sz="2000" dirty="0"/>
              <a:t>,</a:t>
            </a:r>
            <a:r>
              <a:rPr lang="en-US" altLang="ja-JP" sz="2000" dirty="0" err="1"/>
              <a:t>Φ</a:t>
            </a:r>
            <a:r>
              <a:rPr lang="en-US" altLang="ja-JP" sz="2000" dirty="0"/>
              <a:t>:</a:t>
            </a:r>
            <a:r>
              <a:rPr lang="ja-JP" altLang="en-US" sz="2000"/>
              <a:t>磁束</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a:extLst>
              <a:ext uri="{FF2B5EF4-FFF2-40B4-BE49-F238E27FC236}">
                <a16:creationId xmlns:a16="http://schemas.microsoft.com/office/drawing/2014/main" id="{097F2E9C-7CB8-E142-84F4-172630E24B0D}"/>
              </a:ext>
            </a:extLst>
          </p:cNvPr>
          <p:cNvSpPr txBox="1">
            <a:spLocks noChangeArrowheads="1"/>
          </p:cNvSpPr>
          <p:nvPr/>
        </p:nvSpPr>
        <p:spPr bwMode="auto">
          <a:xfrm>
            <a:off x="222250" y="404813"/>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モーターのモデルって？</a:t>
            </a:r>
          </a:p>
        </p:txBody>
      </p:sp>
      <p:pic>
        <p:nvPicPr>
          <p:cNvPr id="38916" name="図 1">
            <a:extLst>
              <a:ext uri="{FF2B5EF4-FFF2-40B4-BE49-F238E27FC236}">
                <a16:creationId xmlns:a16="http://schemas.microsoft.com/office/drawing/2014/main" id="{37082A65-DA5B-C74B-A3CB-30CB8170D9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225550"/>
            <a:ext cx="237331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35AFEFA9-5990-5349-BC8D-CFC805CE4ABF}"/>
              </a:ext>
            </a:extLst>
          </p:cNvPr>
          <p:cNvGrpSpPr/>
          <p:nvPr/>
        </p:nvGrpSpPr>
        <p:grpSpPr>
          <a:xfrm>
            <a:off x="552450" y="4291744"/>
            <a:ext cx="4394200" cy="993044"/>
            <a:chOff x="552450" y="4291744"/>
            <a:chExt cx="4394200" cy="993044"/>
          </a:xfrm>
        </p:grpSpPr>
        <p:sp>
          <p:nvSpPr>
            <p:cNvPr id="11" name="下矢印 10">
              <a:extLst>
                <a:ext uri="{FF2B5EF4-FFF2-40B4-BE49-F238E27FC236}">
                  <a16:creationId xmlns:a16="http://schemas.microsoft.com/office/drawing/2014/main" id="{654D10D3-0528-B04E-A922-A809AE863472}"/>
                </a:ext>
              </a:extLst>
            </p:cNvPr>
            <p:cNvSpPr>
              <a:spLocks noChangeArrowheads="1"/>
            </p:cNvSpPr>
            <p:nvPr/>
          </p:nvSpPr>
          <p:spPr bwMode="auto">
            <a:xfrm>
              <a:off x="3959225" y="4291744"/>
              <a:ext cx="717550" cy="328612"/>
            </a:xfrm>
            <a:prstGeom prst="down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aphicFrame>
          <p:nvGraphicFramePr>
            <p:cNvPr id="38918" name="オブジェクト 11">
              <a:extLst>
                <a:ext uri="{FF2B5EF4-FFF2-40B4-BE49-F238E27FC236}">
                  <a16:creationId xmlns:a16="http://schemas.microsoft.com/office/drawing/2014/main" id="{B6C3E87F-27BF-D340-BEB1-87DE76D443BF}"/>
                </a:ext>
              </a:extLst>
            </p:cNvPr>
            <p:cNvGraphicFramePr>
              <a:graphicFrameLocks noChangeAspect="1"/>
            </p:cNvGraphicFramePr>
            <p:nvPr>
              <p:extLst>
                <p:ext uri="{D42A27DB-BD31-4B8C-83A1-F6EECF244321}">
                  <p14:modId xmlns:p14="http://schemas.microsoft.com/office/powerpoint/2010/main" val="2965157651"/>
                </p:ext>
              </p:extLst>
            </p:nvPr>
          </p:nvGraphicFramePr>
          <p:xfrm>
            <a:off x="552450" y="4560888"/>
            <a:ext cx="4394200" cy="723900"/>
          </p:xfrm>
          <a:graphic>
            <a:graphicData uri="http://schemas.openxmlformats.org/presentationml/2006/ole">
              <mc:AlternateContent xmlns:mc="http://schemas.openxmlformats.org/markup-compatibility/2006">
                <mc:Choice xmlns:v="urn:schemas-microsoft-com:vml" Requires="v">
                  <p:oleObj name="数式" r:id="rId3" imgW="4394200" imgH="723900" progId="Equation.3">
                    <p:embed/>
                  </p:oleObj>
                </mc:Choice>
                <mc:Fallback>
                  <p:oleObj name="数式" r:id="rId3" imgW="4394200" imgH="723900" progId="Equation.3">
                    <p:embed/>
                    <p:pic>
                      <p:nvPicPr>
                        <p:cNvPr id="0" name="オブジェクト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4560888"/>
                          <a:ext cx="4394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 name="グループ化 1">
            <a:extLst>
              <a:ext uri="{FF2B5EF4-FFF2-40B4-BE49-F238E27FC236}">
                <a16:creationId xmlns:a16="http://schemas.microsoft.com/office/drawing/2014/main" id="{DE5B9127-1E41-F642-A5B1-23EF49B4C189}"/>
              </a:ext>
            </a:extLst>
          </p:cNvPr>
          <p:cNvGrpSpPr/>
          <p:nvPr/>
        </p:nvGrpSpPr>
        <p:grpSpPr>
          <a:xfrm>
            <a:off x="3122613" y="1467581"/>
            <a:ext cx="3106737" cy="2570163"/>
            <a:chOff x="3122613" y="1467581"/>
            <a:chExt cx="3106737" cy="2570163"/>
          </a:xfrm>
        </p:grpSpPr>
        <p:pic>
          <p:nvPicPr>
            <p:cNvPr id="38915" name="Picture 12" descr="6">
              <a:extLst>
                <a:ext uri="{FF2B5EF4-FFF2-40B4-BE49-F238E27FC236}">
                  <a16:creationId xmlns:a16="http://schemas.microsoft.com/office/drawing/2014/main" id="{55C4011F-D020-E24C-88CB-F6CF46D21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2613" y="2154969"/>
              <a:ext cx="3106737"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テキスト ボックス 17">
              <a:extLst>
                <a:ext uri="{FF2B5EF4-FFF2-40B4-BE49-F238E27FC236}">
                  <a16:creationId xmlns:a16="http://schemas.microsoft.com/office/drawing/2014/main" id="{4DC58572-A05D-C14D-8625-35F7186FD53D}"/>
                </a:ext>
              </a:extLst>
            </p:cNvPr>
            <p:cNvSpPr txBox="1">
              <a:spLocks noChangeArrowheads="1"/>
            </p:cNvSpPr>
            <p:nvPr/>
          </p:nvSpPr>
          <p:spPr bwMode="auto">
            <a:xfrm>
              <a:off x="4003675" y="1467581"/>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電気部</a:t>
              </a:r>
            </a:p>
          </p:txBody>
        </p:sp>
      </p:grpSp>
      <p:grpSp>
        <p:nvGrpSpPr>
          <p:cNvPr id="4" name="グループ化 3">
            <a:extLst>
              <a:ext uri="{FF2B5EF4-FFF2-40B4-BE49-F238E27FC236}">
                <a16:creationId xmlns:a16="http://schemas.microsoft.com/office/drawing/2014/main" id="{D4A6C959-9276-A745-8B00-C4A4B5D378F1}"/>
              </a:ext>
            </a:extLst>
          </p:cNvPr>
          <p:cNvGrpSpPr/>
          <p:nvPr/>
        </p:nvGrpSpPr>
        <p:grpSpPr>
          <a:xfrm>
            <a:off x="6200775" y="1497744"/>
            <a:ext cx="2794000" cy="2806700"/>
            <a:chOff x="6200775" y="1497744"/>
            <a:chExt cx="2794000" cy="2806700"/>
          </a:xfrm>
        </p:grpSpPr>
        <p:sp>
          <p:nvSpPr>
            <p:cNvPr id="17" name="正方形/長方形 16">
              <a:extLst>
                <a:ext uri="{FF2B5EF4-FFF2-40B4-BE49-F238E27FC236}">
                  <a16:creationId xmlns:a16="http://schemas.microsoft.com/office/drawing/2014/main" id="{383642DB-DA42-3A4A-8809-6EE7DE9BFCF8}"/>
                </a:ext>
              </a:extLst>
            </p:cNvPr>
            <p:cNvSpPr>
              <a:spLocks noChangeArrowheads="1"/>
            </p:cNvSpPr>
            <p:nvPr/>
          </p:nvSpPr>
          <p:spPr bwMode="auto">
            <a:xfrm>
              <a:off x="6769100" y="3066194"/>
              <a:ext cx="895350" cy="179387"/>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eaLnBrk="1" hangingPunct="1">
                <a:defRPr/>
              </a:pPr>
              <a:endParaRPr lang="ja-JP" altLang="en-US">
                <a:solidFill>
                  <a:schemeClr val="dk1"/>
                </a:solidFill>
                <a:latin typeface="+mn-lt"/>
                <a:ea typeface="+mn-ea"/>
              </a:endParaRPr>
            </a:p>
          </p:txBody>
        </p:sp>
        <p:sp>
          <p:nvSpPr>
            <p:cNvPr id="16" name="正方形/長方形 15">
              <a:extLst>
                <a:ext uri="{FF2B5EF4-FFF2-40B4-BE49-F238E27FC236}">
                  <a16:creationId xmlns:a16="http://schemas.microsoft.com/office/drawing/2014/main" id="{9A9DDB12-B3CE-B84B-A688-3F0D80A32601}"/>
                </a:ext>
              </a:extLst>
            </p:cNvPr>
            <p:cNvSpPr>
              <a:spLocks noChangeArrowheads="1"/>
            </p:cNvSpPr>
            <p:nvPr/>
          </p:nvSpPr>
          <p:spPr bwMode="auto">
            <a:xfrm>
              <a:off x="7650163" y="2648681"/>
              <a:ext cx="284162" cy="1046163"/>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eaLnBrk="1" hangingPunct="1">
                <a:defRPr/>
              </a:pPr>
              <a:endParaRPr lang="ja-JP" altLang="en-US">
                <a:solidFill>
                  <a:schemeClr val="dk1"/>
                </a:solidFill>
                <a:latin typeface="+mn-lt"/>
                <a:ea typeface="+mn-ea"/>
              </a:endParaRPr>
            </a:p>
          </p:txBody>
        </p:sp>
        <p:sp>
          <p:nvSpPr>
            <p:cNvPr id="38921" name="テキスト ボックス 18">
              <a:extLst>
                <a:ext uri="{FF2B5EF4-FFF2-40B4-BE49-F238E27FC236}">
                  <a16:creationId xmlns:a16="http://schemas.microsoft.com/office/drawing/2014/main" id="{855A6523-629B-EB40-B5F4-76841AA8D5F4}"/>
                </a:ext>
              </a:extLst>
            </p:cNvPr>
            <p:cNvSpPr txBox="1">
              <a:spLocks noChangeArrowheads="1"/>
            </p:cNvSpPr>
            <p:nvPr/>
          </p:nvSpPr>
          <p:spPr bwMode="auto">
            <a:xfrm>
              <a:off x="6872288" y="1497744"/>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機械部</a:t>
              </a:r>
            </a:p>
          </p:txBody>
        </p:sp>
        <p:cxnSp>
          <p:nvCxnSpPr>
            <p:cNvPr id="23" name="直線コネクタ 22">
              <a:extLst>
                <a:ext uri="{FF2B5EF4-FFF2-40B4-BE49-F238E27FC236}">
                  <a16:creationId xmlns:a16="http://schemas.microsoft.com/office/drawing/2014/main" id="{B8AEA52C-A8DA-CD4D-BE3F-1A528539A9E3}"/>
                </a:ext>
              </a:extLst>
            </p:cNvPr>
            <p:cNvCxnSpPr>
              <a:cxnSpLocks noChangeShapeType="1"/>
            </p:cNvCxnSpPr>
            <p:nvPr/>
          </p:nvCxnSpPr>
          <p:spPr bwMode="auto">
            <a:xfrm>
              <a:off x="6618288" y="3156681"/>
              <a:ext cx="1570037" cy="0"/>
            </a:xfrm>
            <a:prstGeom prst="line">
              <a:avLst/>
            </a:prstGeom>
            <a:noFill/>
            <a:ln w="25400">
              <a:solidFill>
                <a:srgbClr val="2D2D8A"/>
              </a:solidFill>
              <a:prstDash val="lgDash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23" name="テキスト ボックス 23">
              <a:extLst>
                <a:ext uri="{FF2B5EF4-FFF2-40B4-BE49-F238E27FC236}">
                  <a16:creationId xmlns:a16="http://schemas.microsoft.com/office/drawing/2014/main" id="{40BDAF0E-8384-5B4E-9672-509FE9AD53C4}"/>
                </a:ext>
              </a:extLst>
            </p:cNvPr>
            <p:cNvSpPr txBox="1">
              <a:spLocks noChangeArrowheads="1"/>
            </p:cNvSpPr>
            <p:nvPr/>
          </p:nvSpPr>
          <p:spPr bwMode="auto">
            <a:xfrm>
              <a:off x="6245225" y="2469294"/>
              <a:ext cx="1154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000"/>
                <a:t>トルク</a:t>
              </a:r>
              <a:r>
                <a:rPr lang="en-US" altLang="ja-JP" sz="2000" i="1">
                  <a:latin typeface="Times New Roman" panose="02020603050405020304" pitchFamily="18" charset="0"/>
                </a:rPr>
                <a:t>T</a:t>
              </a:r>
              <a:endParaRPr lang="ja-JP" altLang="en-US" sz="2000" i="1">
                <a:latin typeface="Times New Roman" panose="02020603050405020304" pitchFamily="18" charset="0"/>
              </a:endParaRPr>
            </a:p>
          </p:txBody>
        </p:sp>
        <p:sp>
          <p:nvSpPr>
            <p:cNvPr id="38924" name="テキスト ボックス 24">
              <a:extLst>
                <a:ext uri="{FF2B5EF4-FFF2-40B4-BE49-F238E27FC236}">
                  <a16:creationId xmlns:a16="http://schemas.microsoft.com/office/drawing/2014/main" id="{27AFF629-D26A-704B-9BB5-5685CEA0E99D}"/>
                </a:ext>
              </a:extLst>
            </p:cNvPr>
            <p:cNvSpPr txBox="1">
              <a:spLocks noChangeArrowheads="1"/>
            </p:cNvSpPr>
            <p:nvPr/>
          </p:nvSpPr>
          <p:spPr bwMode="auto">
            <a:xfrm>
              <a:off x="7586663" y="2140681"/>
              <a:ext cx="1408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000"/>
                <a:t>回転角度</a:t>
              </a:r>
              <a:r>
                <a:rPr lang="en-US" altLang="ja-JP" sz="2000" i="1"/>
                <a:t>θ</a:t>
              </a:r>
              <a:endParaRPr lang="ja-JP" altLang="en-US" sz="2000" i="1"/>
            </a:p>
          </p:txBody>
        </p:sp>
        <p:sp>
          <p:nvSpPr>
            <p:cNvPr id="38925" name="テキスト ボックス 25">
              <a:extLst>
                <a:ext uri="{FF2B5EF4-FFF2-40B4-BE49-F238E27FC236}">
                  <a16:creationId xmlns:a16="http://schemas.microsoft.com/office/drawing/2014/main" id="{FBED7E6E-60C9-D543-8405-526D928BEB28}"/>
                </a:ext>
              </a:extLst>
            </p:cNvPr>
            <p:cNvSpPr txBox="1">
              <a:spLocks noChangeArrowheads="1"/>
            </p:cNvSpPr>
            <p:nvPr/>
          </p:nvSpPr>
          <p:spPr bwMode="auto">
            <a:xfrm>
              <a:off x="6200775" y="3902806"/>
              <a:ext cx="19669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000"/>
                <a:t>粘性摩擦係数</a:t>
              </a:r>
              <a:r>
                <a:rPr lang="en-US" altLang="ja-JP" sz="2000" i="1">
                  <a:latin typeface="Times New Roman" panose="02020603050405020304" pitchFamily="18" charset="0"/>
                </a:rPr>
                <a:t>D</a:t>
              </a:r>
              <a:endParaRPr lang="ja-JP" altLang="en-US" sz="2000" i="1">
                <a:latin typeface="Times New Roman" panose="02020603050405020304" pitchFamily="18" charset="0"/>
              </a:endParaRPr>
            </a:p>
          </p:txBody>
        </p:sp>
      </p:grpSp>
      <p:graphicFrame>
        <p:nvGraphicFramePr>
          <p:cNvPr id="38926" name="オブジェクト 33">
            <a:extLst>
              <a:ext uri="{FF2B5EF4-FFF2-40B4-BE49-F238E27FC236}">
                <a16:creationId xmlns:a16="http://schemas.microsoft.com/office/drawing/2014/main" id="{9A049958-B3DA-D844-871C-13068C54144D}"/>
              </a:ext>
            </a:extLst>
          </p:cNvPr>
          <p:cNvGraphicFramePr>
            <a:graphicFrameLocks noChangeAspect="1"/>
          </p:cNvGraphicFramePr>
          <p:nvPr/>
        </p:nvGraphicFramePr>
        <p:xfrm>
          <a:off x="4421188" y="5372100"/>
          <a:ext cx="1593850" cy="427038"/>
        </p:xfrm>
        <a:graphic>
          <a:graphicData uri="http://schemas.openxmlformats.org/presentationml/2006/ole">
            <mc:AlternateContent xmlns:mc="http://schemas.openxmlformats.org/markup-compatibility/2006">
              <mc:Choice xmlns:v="urn:schemas-microsoft-com:vml" Requires="v">
                <p:oleObj name="数式" r:id="rId6" imgW="1320800" imgH="355600" progId="Equation.3">
                  <p:embed/>
                </p:oleObj>
              </mc:Choice>
              <mc:Fallback>
                <p:oleObj name="数式" r:id="rId6" imgW="1320800" imgH="355600" progId="Equation.3">
                  <p:embed/>
                  <p:pic>
                    <p:nvPicPr>
                      <p:cNvPr id="0" name="オブジェクト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1188" y="5372100"/>
                        <a:ext cx="15938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グループ化 4">
            <a:extLst>
              <a:ext uri="{FF2B5EF4-FFF2-40B4-BE49-F238E27FC236}">
                <a16:creationId xmlns:a16="http://schemas.microsoft.com/office/drawing/2014/main" id="{FB1E840C-AE67-8241-94D5-28845A5D7F02}"/>
              </a:ext>
            </a:extLst>
          </p:cNvPr>
          <p:cNvGrpSpPr/>
          <p:nvPr/>
        </p:nvGrpSpPr>
        <p:grpSpPr>
          <a:xfrm>
            <a:off x="5103813" y="4352069"/>
            <a:ext cx="3584575" cy="2069369"/>
            <a:chOff x="5103813" y="4352069"/>
            <a:chExt cx="3584575" cy="2069369"/>
          </a:xfrm>
        </p:grpSpPr>
        <p:graphicFrame>
          <p:nvGraphicFramePr>
            <p:cNvPr id="38927" name="オブジェクト 34">
              <a:extLst>
                <a:ext uri="{FF2B5EF4-FFF2-40B4-BE49-F238E27FC236}">
                  <a16:creationId xmlns:a16="http://schemas.microsoft.com/office/drawing/2014/main" id="{26827F3F-9759-E34C-A96D-93DE5934E519}"/>
                </a:ext>
              </a:extLst>
            </p:cNvPr>
            <p:cNvGraphicFramePr>
              <a:graphicFrameLocks noChangeAspect="1"/>
            </p:cNvGraphicFramePr>
            <p:nvPr>
              <p:extLst>
                <p:ext uri="{D42A27DB-BD31-4B8C-83A1-F6EECF244321}">
                  <p14:modId xmlns:p14="http://schemas.microsoft.com/office/powerpoint/2010/main" val="1003286812"/>
                </p:ext>
              </p:extLst>
            </p:nvPr>
          </p:nvGraphicFramePr>
          <p:xfrm>
            <a:off x="5103813" y="6010275"/>
            <a:ext cx="3584575" cy="411163"/>
          </p:xfrm>
          <a:graphic>
            <a:graphicData uri="http://schemas.openxmlformats.org/presentationml/2006/ole">
              <mc:AlternateContent xmlns:mc="http://schemas.openxmlformats.org/markup-compatibility/2006">
                <mc:Choice xmlns:v="urn:schemas-microsoft-com:vml" Requires="v">
                  <p:oleObj name="数式" r:id="rId8" imgW="2971800" imgH="342900" progId="Equation.3">
                    <p:embed/>
                  </p:oleObj>
                </mc:Choice>
                <mc:Fallback>
                  <p:oleObj name="数式" r:id="rId8" imgW="2971800" imgH="342900" progId="Equation.3">
                    <p:embed/>
                    <p:pic>
                      <p:nvPicPr>
                        <p:cNvPr id="0" name="オブジェクト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3813" y="6010275"/>
                          <a:ext cx="358457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下矢印 35">
              <a:extLst>
                <a:ext uri="{FF2B5EF4-FFF2-40B4-BE49-F238E27FC236}">
                  <a16:creationId xmlns:a16="http://schemas.microsoft.com/office/drawing/2014/main" id="{4EE17EA6-DFCB-8042-A557-F664BCE1C180}"/>
                </a:ext>
              </a:extLst>
            </p:cNvPr>
            <p:cNvSpPr>
              <a:spLocks noChangeArrowheads="1"/>
            </p:cNvSpPr>
            <p:nvPr/>
          </p:nvSpPr>
          <p:spPr bwMode="auto">
            <a:xfrm>
              <a:off x="6726238" y="4352069"/>
              <a:ext cx="717550" cy="1550256"/>
            </a:xfrm>
            <a:prstGeom prst="down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926"/>
                                        </p:tgtEl>
                                        <p:attrNameLst>
                                          <p:attrName>style.visibility</p:attrName>
                                        </p:attrNameLst>
                                      </p:cBhvr>
                                      <p:to>
                                        <p:strVal val="visible"/>
                                      </p:to>
                                    </p:set>
                                    <p:animEffect transition="in" filter="fade">
                                      <p:cBhvr>
                                        <p:cTn id="17" dur="500"/>
                                        <p:tgtEl>
                                          <p:spTgt spid="389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4">
            <a:extLst>
              <a:ext uri="{FF2B5EF4-FFF2-40B4-BE49-F238E27FC236}">
                <a16:creationId xmlns:a16="http://schemas.microsoft.com/office/drawing/2014/main" id="{FFF2B6B7-FEE8-084C-A08B-19E455DEB846}"/>
              </a:ext>
            </a:extLst>
          </p:cNvPr>
          <p:cNvSpPr txBox="1">
            <a:spLocks noChangeArrowheads="1"/>
          </p:cNvSpPr>
          <p:nvPr/>
        </p:nvSpPr>
        <p:spPr bwMode="auto">
          <a:xfrm>
            <a:off x="222250" y="404813"/>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モーターのモデルって？</a:t>
            </a:r>
          </a:p>
        </p:txBody>
      </p:sp>
      <p:graphicFrame>
        <p:nvGraphicFramePr>
          <p:cNvPr id="39938" name="オブジェクト 2">
            <a:extLst>
              <a:ext uri="{FF2B5EF4-FFF2-40B4-BE49-F238E27FC236}">
                <a16:creationId xmlns:a16="http://schemas.microsoft.com/office/drawing/2014/main" id="{A475E9E8-0C4E-3446-B3E8-5B3D42874ABB}"/>
              </a:ext>
            </a:extLst>
          </p:cNvPr>
          <p:cNvGraphicFramePr>
            <a:graphicFrameLocks noChangeAspect="1"/>
          </p:cNvGraphicFramePr>
          <p:nvPr/>
        </p:nvGraphicFramePr>
        <p:xfrm>
          <a:off x="1541463" y="1389063"/>
          <a:ext cx="5078412" cy="817562"/>
        </p:xfrm>
        <a:graphic>
          <a:graphicData uri="http://schemas.openxmlformats.org/presentationml/2006/ole">
            <mc:AlternateContent xmlns:mc="http://schemas.openxmlformats.org/markup-compatibility/2006">
              <mc:Choice xmlns:v="urn:schemas-microsoft-com:vml" Requires="v">
                <p:oleObj name="数式" r:id="rId2" imgW="4495800" imgH="723900" progId="Equation.3">
                  <p:embed/>
                </p:oleObj>
              </mc:Choice>
              <mc:Fallback>
                <p:oleObj name="数式" r:id="rId2" imgW="4495800" imgH="723900" progId="Equation.3">
                  <p:embed/>
                  <p:pic>
                    <p:nvPicPr>
                      <p:cNvPr id="0" name="オブジェクト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1389063"/>
                        <a:ext cx="5078412"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39" name="オブジェクト 4">
            <a:extLst>
              <a:ext uri="{FF2B5EF4-FFF2-40B4-BE49-F238E27FC236}">
                <a16:creationId xmlns:a16="http://schemas.microsoft.com/office/drawing/2014/main" id="{7DF10482-A00B-1B43-B9BF-AC7F60705192}"/>
              </a:ext>
            </a:extLst>
          </p:cNvPr>
          <p:cNvGraphicFramePr>
            <a:graphicFrameLocks noChangeAspect="1"/>
          </p:cNvGraphicFramePr>
          <p:nvPr/>
        </p:nvGraphicFramePr>
        <p:xfrm>
          <a:off x="1560513" y="2260600"/>
          <a:ext cx="2006600" cy="349250"/>
        </p:xfrm>
        <a:graphic>
          <a:graphicData uri="http://schemas.openxmlformats.org/presentationml/2006/ole">
            <mc:AlternateContent xmlns:mc="http://schemas.openxmlformats.org/markup-compatibility/2006">
              <mc:Choice xmlns:v="urn:schemas-microsoft-com:vml" Requires="v">
                <p:oleObj name="数式" r:id="rId4" imgW="1663700" imgH="292100" progId="Equation.3">
                  <p:embed/>
                </p:oleObj>
              </mc:Choice>
              <mc:Fallback>
                <p:oleObj name="数式" r:id="rId4" imgW="1663700" imgH="292100" progId="Equation.3">
                  <p:embed/>
                  <p:pic>
                    <p:nvPicPr>
                      <p:cNvPr id="0" name="オブジェクト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513" y="2260600"/>
                        <a:ext cx="2006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0" name="オブジェクト 5">
            <a:extLst>
              <a:ext uri="{FF2B5EF4-FFF2-40B4-BE49-F238E27FC236}">
                <a16:creationId xmlns:a16="http://schemas.microsoft.com/office/drawing/2014/main" id="{C1CF549F-CC45-BA41-8F89-F2217825BFD1}"/>
              </a:ext>
            </a:extLst>
          </p:cNvPr>
          <p:cNvGraphicFramePr>
            <a:graphicFrameLocks noChangeAspect="1"/>
          </p:cNvGraphicFramePr>
          <p:nvPr/>
        </p:nvGraphicFramePr>
        <p:xfrm>
          <a:off x="6959600" y="1628775"/>
          <a:ext cx="1163638" cy="427038"/>
        </p:xfrm>
        <a:graphic>
          <a:graphicData uri="http://schemas.openxmlformats.org/presentationml/2006/ole">
            <mc:AlternateContent xmlns:mc="http://schemas.openxmlformats.org/markup-compatibility/2006">
              <mc:Choice xmlns:v="urn:schemas-microsoft-com:vml" Requires="v">
                <p:oleObj name="数式" r:id="rId6" imgW="965200" imgH="355600" progId="Equation.3">
                  <p:embed/>
                </p:oleObj>
              </mc:Choice>
              <mc:Fallback>
                <p:oleObj name="数式" r:id="rId6" imgW="965200" imgH="355600" progId="Equation.3">
                  <p:embed/>
                  <p:pic>
                    <p:nvPicPr>
                      <p:cNvPr id="0" name="オブジェクト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1628775"/>
                        <a:ext cx="11636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1" name="テキスト ボックス 6">
            <a:extLst>
              <a:ext uri="{FF2B5EF4-FFF2-40B4-BE49-F238E27FC236}">
                <a16:creationId xmlns:a16="http://schemas.microsoft.com/office/drawing/2014/main" id="{93174D8E-271B-D64D-ADBD-C0E248F70660}"/>
              </a:ext>
            </a:extLst>
          </p:cNvPr>
          <p:cNvSpPr txBox="1">
            <a:spLocks noChangeArrowheads="1"/>
          </p:cNvSpPr>
          <p:nvPr/>
        </p:nvSpPr>
        <p:spPr bwMode="auto">
          <a:xfrm>
            <a:off x="836613" y="1090613"/>
            <a:ext cx="172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数学モデル</a:t>
            </a:r>
          </a:p>
        </p:txBody>
      </p:sp>
      <p:grpSp>
        <p:nvGrpSpPr>
          <p:cNvPr id="17" name="図形グループ 16">
            <a:extLst>
              <a:ext uri="{FF2B5EF4-FFF2-40B4-BE49-F238E27FC236}">
                <a16:creationId xmlns:a16="http://schemas.microsoft.com/office/drawing/2014/main" id="{0B0AA304-29EC-7943-B680-1AF0A34A3159}"/>
              </a:ext>
            </a:extLst>
          </p:cNvPr>
          <p:cNvGrpSpPr>
            <a:grpSpLocks/>
          </p:cNvGrpSpPr>
          <p:nvPr/>
        </p:nvGrpSpPr>
        <p:grpSpPr bwMode="auto">
          <a:xfrm>
            <a:off x="949325" y="2719388"/>
            <a:ext cx="2744788" cy="1562100"/>
            <a:chOff x="949420" y="2719304"/>
            <a:chExt cx="2744694" cy="1561541"/>
          </a:xfrm>
        </p:grpSpPr>
        <p:grpSp>
          <p:nvGrpSpPr>
            <p:cNvPr id="39949" name="図形グループ 9">
              <a:extLst>
                <a:ext uri="{FF2B5EF4-FFF2-40B4-BE49-F238E27FC236}">
                  <a16:creationId xmlns:a16="http://schemas.microsoft.com/office/drawing/2014/main" id="{5F0EBA08-F3C8-7A4A-9F29-1C22FBEB1184}"/>
                </a:ext>
              </a:extLst>
            </p:cNvPr>
            <p:cNvGrpSpPr>
              <a:grpSpLocks/>
            </p:cNvGrpSpPr>
            <p:nvPr/>
          </p:nvGrpSpPr>
          <p:grpSpPr bwMode="auto">
            <a:xfrm>
              <a:off x="949420" y="2719304"/>
              <a:ext cx="1951520" cy="461665"/>
              <a:chOff x="1068948" y="3556000"/>
              <a:chExt cx="1951520" cy="461665"/>
            </a:xfrm>
          </p:grpSpPr>
          <p:graphicFrame>
            <p:nvGraphicFramePr>
              <p:cNvPr id="39952" name="オブジェクト 7">
                <a:extLst>
                  <a:ext uri="{FF2B5EF4-FFF2-40B4-BE49-F238E27FC236}">
                    <a16:creationId xmlns:a16="http://schemas.microsoft.com/office/drawing/2014/main" id="{3F40019B-16D5-154C-964F-5CFDCB71E64D}"/>
                  </a:ext>
                </a:extLst>
              </p:cNvPr>
              <p:cNvGraphicFramePr>
                <a:graphicFrameLocks noChangeAspect="1"/>
              </p:cNvGraphicFramePr>
              <p:nvPr/>
            </p:nvGraphicFramePr>
            <p:xfrm>
              <a:off x="1068948" y="3653399"/>
              <a:ext cx="842962" cy="319087"/>
            </p:xfrm>
            <a:graphic>
              <a:graphicData uri="http://schemas.openxmlformats.org/presentationml/2006/ole">
                <mc:AlternateContent xmlns:mc="http://schemas.openxmlformats.org/markup-compatibility/2006">
                  <mc:Choice xmlns:v="urn:schemas-microsoft-com:vml" Requires="v">
                    <p:oleObj name="数式" r:id="rId8" imgW="698500" imgH="266700" progId="Equation.3">
                      <p:embed/>
                    </p:oleObj>
                  </mc:Choice>
                  <mc:Fallback>
                    <p:oleObj name="数式" r:id="rId8" imgW="698500" imgH="266700" progId="Equation.3">
                      <p:embed/>
                      <p:pic>
                        <p:nvPicPr>
                          <p:cNvPr id="0" name="オブジェクト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8948" y="3653399"/>
                            <a:ext cx="84296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53" name="テキスト ボックス 8">
                <a:extLst>
                  <a:ext uri="{FF2B5EF4-FFF2-40B4-BE49-F238E27FC236}">
                    <a16:creationId xmlns:a16="http://schemas.microsoft.com/office/drawing/2014/main" id="{7562BAF8-58A4-C442-AE9F-FCC1F2F471F0}"/>
                  </a:ext>
                </a:extLst>
              </p:cNvPr>
              <p:cNvSpPr txBox="1">
                <a:spLocks noChangeArrowheads="1"/>
              </p:cNvSpPr>
              <p:nvPr/>
            </p:nvSpPr>
            <p:spPr bwMode="auto">
              <a:xfrm>
                <a:off x="1912472" y="3556000"/>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とする</a:t>
                </a:r>
              </a:p>
            </p:txBody>
          </p:sp>
        </p:grpSp>
        <p:graphicFrame>
          <p:nvGraphicFramePr>
            <p:cNvPr id="39950" name="オブジェクト 10">
              <a:extLst>
                <a:ext uri="{FF2B5EF4-FFF2-40B4-BE49-F238E27FC236}">
                  <a16:creationId xmlns:a16="http://schemas.microsoft.com/office/drawing/2014/main" id="{DD767295-7D2B-3A44-BA86-0D50AFE5545B}"/>
                </a:ext>
              </a:extLst>
            </p:cNvPr>
            <p:cNvGraphicFramePr>
              <a:graphicFrameLocks noChangeAspect="1"/>
            </p:cNvGraphicFramePr>
            <p:nvPr/>
          </p:nvGraphicFramePr>
          <p:xfrm>
            <a:off x="1492437" y="3318446"/>
            <a:ext cx="1922463" cy="401638"/>
          </p:xfrm>
          <a:graphic>
            <a:graphicData uri="http://schemas.openxmlformats.org/presentationml/2006/ole">
              <mc:AlternateContent xmlns:mc="http://schemas.openxmlformats.org/markup-compatibility/2006">
                <mc:Choice xmlns:v="urn:schemas-microsoft-com:vml" Requires="v">
                  <p:oleObj name="数式" r:id="rId10" imgW="1701800" imgH="355600" progId="Equation.3">
                    <p:embed/>
                  </p:oleObj>
                </mc:Choice>
                <mc:Fallback>
                  <p:oleObj name="数式" r:id="rId10" imgW="1701800" imgH="355600" progId="Equation.3">
                    <p:embed/>
                    <p:pic>
                      <p:nvPicPr>
                        <p:cNvPr id="0" name="オブジェクト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2437" y="3318446"/>
                          <a:ext cx="192246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51" name="オブジェクト 11">
              <a:extLst>
                <a:ext uri="{FF2B5EF4-FFF2-40B4-BE49-F238E27FC236}">
                  <a16:creationId xmlns:a16="http://schemas.microsoft.com/office/drawing/2014/main" id="{EF5D56E5-BC80-FE4C-A344-E204A852B4E3}"/>
                </a:ext>
              </a:extLst>
            </p:cNvPr>
            <p:cNvGraphicFramePr>
              <a:graphicFrameLocks noChangeAspect="1"/>
            </p:cNvGraphicFramePr>
            <p:nvPr/>
          </p:nvGraphicFramePr>
          <p:xfrm>
            <a:off x="1411289" y="3855395"/>
            <a:ext cx="2282825" cy="425450"/>
          </p:xfrm>
          <a:graphic>
            <a:graphicData uri="http://schemas.openxmlformats.org/presentationml/2006/ole">
              <mc:AlternateContent xmlns:mc="http://schemas.openxmlformats.org/markup-compatibility/2006">
                <mc:Choice xmlns:v="urn:schemas-microsoft-com:vml" Requires="v">
                  <p:oleObj name="数式" r:id="rId12" imgW="1892300" imgH="355600" progId="Equation.3">
                    <p:embed/>
                  </p:oleObj>
                </mc:Choice>
                <mc:Fallback>
                  <p:oleObj name="数式" r:id="rId12" imgW="1892300" imgH="355600" progId="Equation.3">
                    <p:embed/>
                    <p:pic>
                      <p:nvPicPr>
                        <p:cNvPr id="0" name="オブジェクト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1289" y="3855395"/>
                          <a:ext cx="22828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8" name="図形グループ 17">
            <a:extLst>
              <a:ext uri="{FF2B5EF4-FFF2-40B4-BE49-F238E27FC236}">
                <a16:creationId xmlns:a16="http://schemas.microsoft.com/office/drawing/2014/main" id="{2A838CFF-E58D-1740-A98F-19A49AA2A558}"/>
              </a:ext>
            </a:extLst>
          </p:cNvPr>
          <p:cNvGrpSpPr>
            <a:grpSpLocks/>
          </p:cNvGrpSpPr>
          <p:nvPr/>
        </p:nvGrpSpPr>
        <p:grpSpPr bwMode="auto">
          <a:xfrm>
            <a:off x="896938" y="4422775"/>
            <a:ext cx="4311650" cy="1220788"/>
            <a:chOff x="896471" y="4422593"/>
            <a:chExt cx="4312208" cy="1220976"/>
          </a:xfrm>
        </p:grpSpPr>
        <p:sp>
          <p:nvSpPr>
            <p:cNvPr id="39947" name="テキスト ボックス 14">
              <a:extLst>
                <a:ext uri="{FF2B5EF4-FFF2-40B4-BE49-F238E27FC236}">
                  <a16:creationId xmlns:a16="http://schemas.microsoft.com/office/drawing/2014/main" id="{D325DC4B-7D18-3E4A-9A0F-CCA4F866173F}"/>
                </a:ext>
              </a:extLst>
            </p:cNvPr>
            <p:cNvSpPr txBox="1">
              <a:spLocks noChangeArrowheads="1"/>
            </p:cNvSpPr>
            <p:nvPr/>
          </p:nvSpPr>
          <p:spPr bwMode="auto">
            <a:xfrm>
              <a:off x="896471" y="4422593"/>
              <a:ext cx="1215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i</a:t>
              </a:r>
              <a:r>
                <a:rPr lang="ja-JP" altLang="en-US"/>
                <a:t>を消去</a:t>
              </a:r>
            </a:p>
          </p:txBody>
        </p:sp>
        <p:graphicFrame>
          <p:nvGraphicFramePr>
            <p:cNvPr id="39948" name="オブジェクト 15">
              <a:extLst>
                <a:ext uri="{FF2B5EF4-FFF2-40B4-BE49-F238E27FC236}">
                  <a16:creationId xmlns:a16="http://schemas.microsoft.com/office/drawing/2014/main" id="{9D73BB24-20AE-1D47-BDBC-967E4E257C65}"/>
                </a:ext>
              </a:extLst>
            </p:cNvPr>
            <p:cNvGraphicFramePr>
              <a:graphicFrameLocks noChangeAspect="1"/>
            </p:cNvGraphicFramePr>
            <p:nvPr/>
          </p:nvGraphicFramePr>
          <p:xfrm>
            <a:off x="1193892" y="4778381"/>
            <a:ext cx="4014787" cy="865188"/>
          </p:xfrm>
          <a:graphic>
            <a:graphicData uri="http://schemas.openxmlformats.org/presentationml/2006/ole">
              <mc:AlternateContent xmlns:mc="http://schemas.openxmlformats.org/markup-compatibility/2006">
                <mc:Choice xmlns:v="urn:schemas-microsoft-com:vml" Requires="v">
                  <p:oleObj name="数式" r:id="rId14" imgW="3327400" imgH="723900" progId="Equation.3">
                    <p:embed/>
                  </p:oleObj>
                </mc:Choice>
                <mc:Fallback>
                  <p:oleObj name="数式" r:id="rId14" imgW="3327400" imgH="723900" progId="Equation.3">
                    <p:embed/>
                    <p:pic>
                      <p:nvPicPr>
                        <p:cNvPr id="0" name="オブジェクト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3892" y="4778381"/>
                          <a:ext cx="40147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0" name="図形グループ 19">
            <a:extLst>
              <a:ext uri="{FF2B5EF4-FFF2-40B4-BE49-F238E27FC236}">
                <a16:creationId xmlns:a16="http://schemas.microsoft.com/office/drawing/2014/main" id="{63F22171-EA4C-374F-8E2A-E408D5AEC9E0}"/>
              </a:ext>
            </a:extLst>
          </p:cNvPr>
          <p:cNvGrpSpPr>
            <a:grpSpLocks/>
          </p:cNvGrpSpPr>
          <p:nvPr/>
        </p:nvGrpSpPr>
        <p:grpSpPr bwMode="auto">
          <a:xfrm>
            <a:off x="2719388" y="5707063"/>
            <a:ext cx="5019675" cy="957262"/>
            <a:chOff x="2719294" y="5707716"/>
            <a:chExt cx="5020235" cy="957263"/>
          </a:xfrm>
        </p:grpSpPr>
        <p:graphicFrame>
          <p:nvGraphicFramePr>
            <p:cNvPr id="39945" name="オブジェクト 13">
              <a:extLst>
                <a:ext uri="{FF2B5EF4-FFF2-40B4-BE49-F238E27FC236}">
                  <a16:creationId xmlns:a16="http://schemas.microsoft.com/office/drawing/2014/main" id="{69F73262-E4B7-9D43-8CB8-E4778076D49B}"/>
                </a:ext>
              </a:extLst>
            </p:cNvPr>
            <p:cNvGraphicFramePr>
              <a:graphicFrameLocks noChangeAspect="1"/>
            </p:cNvGraphicFramePr>
            <p:nvPr/>
          </p:nvGraphicFramePr>
          <p:xfrm>
            <a:off x="3602504" y="5707716"/>
            <a:ext cx="4137025" cy="957263"/>
          </p:xfrm>
          <a:graphic>
            <a:graphicData uri="http://schemas.openxmlformats.org/presentationml/2006/ole">
              <mc:AlternateContent xmlns:mc="http://schemas.openxmlformats.org/markup-compatibility/2006">
                <mc:Choice xmlns:v="urn:schemas-microsoft-com:vml" Requires="v">
                  <p:oleObj name="数式" r:id="rId16" imgW="3429000" imgH="800100" progId="Equation.3">
                    <p:embed/>
                  </p:oleObj>
                </mc:Choice>
                <mc:Fallback>
                  <p:oleObj name="数式" r:id="rId16" imgW="3429000" imgH="800100" progId="Equation.3">
                    <p:embed/>
                    <p:pic>
                      <p:nvPicPr>
                        <p:cNvPr id="0" name="オブジェクト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02504" y="5707716"/>
                          <a:ext cx="41370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右矢印 18">
              <a:extLst>
                <a:ext uri="{FF2B5EF4-FFF2-40B4-BE49-F238E27FC236}">
                  <a16:creationId xmlns:a16="http://schemas.microsoft.com/office/drawing/2014/main" id="{12E5D608-486A-1445-9EFA-AF337A442410}"/>
                </a:ext>
              </a:extLst>
            </p:cNvPr>
            <p:cNvSpPr>
              <a:spLocks noChangeArrowheads="1"/>
            </p:cNvSpPr>
            <p:nvPr/>
          </p:nvSpPr>
          <p:spPr bwMode="auto">
            <a:xfrm>
              <a:off x="2719294" y="6006166"/>
              <a:ext cx="596967" cy="344487"/>
            </a:xfrm>
            <a:prstGeom prst="rightArrow">
              <a:avLst>
                <a:gd name="adj1" fmla="val 50000"/>
                <a:gd name="adj2" fmla="val 49998"/>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13C736F-6D47-8442-BD4E-774B2B9FE298}"/>
              </a:ext>
            </a:extLst>
          </p:cNvPr>
          <p:cNvSpPr/>
          <p:nvPr/>
        </p:nvSpPr>
        <p:spPr bwMode="auto">
          <a:xfrm>
            <a:off x="3259138" y="4986338"/>
            <a:ext cx="1760537" cy="6651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dirty="0"/>
          </a:p>
        </p:txBody>
      </p:sp>
      <p:sp>
        <p:nvSpPr>
          <p:cNvPr id="40962" name="Text Box 4">
            <a:extLst>
              <a:ext uri="{FF2B5EF4-FFF2-40B4-BE49-F238E27FC236}">
                <a16:creationId xmlns:a16="http://schemas.microsoft.com/office/drawing/2014/main" id="{FEC85B7F-D947-1A4A-A9EC-CD2A5B939E84}"/>
              </a:ext>
            </a:extLst>
          </p:cNvPr>
          <p:cNvSpPr txBox="1">
            <a:spLocks noChangeArrowheads="1"/>
          </p:cNvSpPr>
          <p:nvPr/>
        </p:nvSpPr>
        <p:spPr bwMode="auto">
          <a:xfrm>
            <a:off x="222250" y="404813"/>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モーターのモデルって？</a:t>
            </a:r>
          </a:p>
        </p:txBody>
      </p:sp>
      <p:grpSp>
        <p:nvGrpSpPr>
          <p:cNvPr id="40963" name="図形グループ 2">
            <a:extLst>
              <a:ext uri="{FF2B5EF4-FFF2-40B4-BE49-F238E27FC236}">
                <a16:creationId xmlns:a16="http://schemas.microsoft.com/office/drawing/2014/main" id="{38B3900F-D5F6-0C43-A58A-07AD76371787}"/>
              </a:ext>
            </a:extLst>
          </p:cNvPr>
          <p:cNvGrpSpPr>
            <a:grpSpLocks/>
          </p:cNvGrpSpPr>
          <p:nvPr/>
        </p:nvGrpSpPr>
        <p:grpSpPr bwMode="auto">
          <a:xfrm>
            <a:off x="661987" y="1691482"/>
            <a:ext cx="3009900" cy="352425"/>
            <a:chOff x="2719294" y="5996268"/>
            <a:chExt cx="3009526" cy="353732"/>
          </a:xfrm>
        </p:grpSpPr>
        <p:graphicFrame>
          <p:nvGraphicFramePr>
            <p:cNvPr id="40985" name="オブジェクト 3">
              <a:extLst>
                <a:ext uri="{FF2B5EF4-FFF2-40B4-BE49-F238E27FC236}">
                  <a16:creationId xmlns:a16="http://schemas.microsoft.com/office/drawing/2014/main" id="{5B5AECFA-D5D7-C048-88FD-984B6587AA6D}"/>
                </a:ext>
              </a:extLst>
            </p:cNvPr>
            <p:cNvGraphicFramePr>
              <a:graphicFrameLocks noChangeAspect="1"/>
            </p:cNvGraphicFramePr>
            <p:nvPr/>
          </p:nvGraphicFramePr>
          <p:xfrm>
            <a:off x="3582520" y="5996268"/>
            <a:ext cx="2146300" cy="349250"/>
          </p:xfrm>
          <a:graphic>
            <a:graphicData uri="http://schemas.openxmlformats.org/presentationml/2006/ole">
              <mc:AlternateContent xmlns:mc="http://schemas.openxmlformats.org/markup-compatibility/2006">
                <mc:Choice xmlns:v="urn:schemas-microsoft-com:vml" Requires="v">
                  <p:oleObj name="数式" r:id="rId2" imgW="1778000" imgH="292100" progId="Equation.3">
                    <p:embed/>
                  </p:oleObj>
                </mc:Choice>
                <mc:Fallback>
                  <p:oleObj name="数式" r:id="rId2" imgW="1778000" imgH="292100" progId="Equation.3">
                    <p:embed/>
                    <p:pic>
                      <p:nvPicPr>
                        <p:cNvPr id="0" name="オブジェクト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520" y="5996268"/>
                          <a:ext cx="21463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右矢印 4">
              <a:extLst>
                <a:ext uri="{FF2B5EF4-FFF2-40B4-BE49-F238E27FC236}">
                  <a16:creationId xmlns:a16="http://schemas.microsoft.com/office/drawing/2014/main" id="{FC75AFEC-810A-284F-B903-BAF9D2CF0125}"/>
                </a:ext>
              </a:extLst>
            </p:cNvPr>
            <p:cNvSpPr>
              <a:spLocks noChangeArrowheads="1"/>
            </p:cNvSpPr>
            <p:nvPr/>
          </p:nvSpPr>
          <p:spPr bwMode="auto">
            <a:xfrm>
              <a:off x="2719294" y="6005828"/>
              <a:ext cx="598414" cy="344172"/>
            </a:xfrm>
            <a:prstGeom prst="rightArrow">
              <a:avLst>
                <a:gd name="adj1" fmla="val 50000"/>
                <a:gd name="adj2" fmla="val 50004"/>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pSp>
      <p:graphicFrame>
        <p:nvGraphicFramePr>
          <p:cNvPr id="40964" name="オブジェクト 6">
            <a:extLst>
              <a:ext uri="{FF2B5EF4-FFF2-40B4-BE49-F238E27FC236}">
                <a16:creationId xmlns:a16="http://schemas.microsoft.com/office/drawing/2014/main" id="{276A118D-0BBD-CF41-A973-E2A5BA2AB6D5}"/>
              </a:ext>
            </a:extLst>
          </p:cNvPr>
          <p:cNvGraphicFramePr>
            <a:graphicFrameLocks noChangeAspect="1"/>
          </p:cNvGraphicFramePr>
          <p:nvPr>
            <p:extLst>
              <p:ext uri="{D42A27DB-BD31-4B8C-83A1-F6EECF244321}">
                <p14:modId xmlns:p14="http://schemas.microsoft.com/office/powerpoint/2010/main" val="256274156"/>
              </p:ext>
            </p:extLst>
          </p:nvPr>
        </p:nvGraphicFramePr>
        <p:xfrm>
          <a:off x="4409331" y="1428750"/>
          <a:ext cx="3800475" cy="865188"/>
        </p:xfrm>
        <a:graphic>
          <a:graphicData uri="http://schemas.openxmlformats.org/presentationml/2006/ole">
            <mc:AlternateContent xmlns:mc="http://schemas.openxmlformats.org/markup-compatibility/2006">
              <mc:Choice xmlns:v="urn:schemas-microsoft-com:vml" Requires="v">
                <p:oleObj name="数式" r:id="rId4" imgW="3149600" imgH="723900" progId="Equation.3">
                  <p:embed/>
                </p:oleObj>
              </mc:Choice>
              <mc:Fallback>
                <p:oleObj name="数式" r:id="rId4" imgW="3149600" imgH="723900" progId="Equation.3">
                  <p:embed/>
                  <p:pic>
                    <p:nvPicPr>
                      <p:cNvPr id="0" name="オブジェクト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9331" y="1428750"/>
                        <a:ext cx="38004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7" name="図形グループ 16">
            <a:extLst>
              <a:ext uri="{FF2B5EF4-FFF2-40B4-BE49-F238E27FC236}">
                <a16:creationId xmlns:a16="http://schemas.microsoft.com/office/drawing/2014/main" id="{FB355CDE-887E-6142-818D-4DA857DFEF2D}"/>
              </a:ext>
            </a:extLst>
          </p:cNvPr>
          <p:cNvGrpSpPr>
            <a:grpSpLocks/>
          </p:cNvGrpSpPr>
          <p:nvPr/>
        </p:nvGrpSpPr>
        <p:grpSpPr bwMode="auto">
          <a:xfrm>
            <a:off x="1658937" y="2493169"/>
            <a:ext cx="6156325" cy="1455738"/>
            <a:chOff x="1654269" y="2241176"/>
            <a:chExt cx="6156043" cy="1456577"/>
          </a:xfrm>
        </p:grpSpPr>
        <p:grpSp>
          <p:nvGrpSpPr>
            <p:cNvPr id="40978" name="図形グループ 9">
              <a:extLst>
                <a:ext uri="{FF2B5EF4-FFF2-40B4-BE49-F238E27FC236}">
                  <a16:creationId xmlns:a16="http://schemas.microsoft.com/office/drawing/2014/main" id="{F61EBDBE-974B-C041-A1B0-FA6F6467DC07}"/>
                </a:ext>
              </a:extLst>
            </p:cNvPr>
            <p:cNvGrpSpPr>
              <a:grpSpLocks/>
            </p:cNvGrpSpPr>
            <p:nvPr/>
          </p:nvGrpSpPr>
          <p:grpSpPr bwMode="auto">
            <a:xfrm>
              <a:off x="1654269" y="2783353"/>
              <a:ext cx="6156043" cy="914400"/>
              <a:chOff x="1579823" y="5204492"/>
              <a:chExt cx="6156037" cy="913883"/>
            </a:xfrm>
          </p:grpSpPr>
          <p:sp>
            <p:nvSpPr>
              <p:cNvPr id="11" name="正方形/長方形 10">
                <a:extLst>
                  <a:ext uri="{FF2B5EF4-FFF2-40B4-BE49-F238E27FC236}">
                    <a16:creationId xmlns:a16="http://schemas.microsoft.com/office/drawing/2014/main" id="{AEEBCDCF-7159-DB41-B7F6-945087F37C5A}"/>
                  </a:ext>
                </a:extLst>
              </p:cNvPr>
              <p:cNvSpPr/>
              <p:nvPr/>
            </p:nvSpPr>
            <p:spPr>
              <a:xfrm>
                <a:off x="3283131" y="5203965"/>
                <a:ext cx="1966820" cy="91441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dirty="0"/>
                  <a:t>モータ</a:t>
                </a:r>
              </a:p>
            </p:txBody>
          </p:sp>
          <p:cxnSp>
            <p:nvCxnSpPr>
              <p:cNvPr id="12" name="直線矢印コネクタ 11">
                <a:extLst>
                  <a:ext uri="{FF2B5EF4-FFF2-40B4-BE49-F238E27FC236}">
                    <a16:creationId xmlns:a16="http://schemas.microsoft.com/office/drawing/2014/main" id="{E5FDD98A-69F2-0745-B6BC-3FFEFC734A8C}"/>
                  </a:ext>
                </a:extLst>
              </p:cNvPr>
              <p:cNvCxnSpPr/>
              <p:nvPr/>
            </p:nvCxnSpPr>
            <p:spPr>
              <a:xfrm>
                <a:off x="2508468" y="5645295"/>
                <a:ext cx="774664" cy="793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13" name="直線矢印コネクタ 12">
                <a:extLst>
                  <a:ext uri="{FF2B5EF4-FFF2-40B4-BE49-F238E27FC236}">
                    <a16:creationId xmlns:a16="http://schemas.microsoft.com/office/drawing/2014/main" id="{27B9C935-1CA3-FC45-B48A-785225CDDCC0}"/>
                  </a:ext>
                </a:extLst>
              </p:cNvPr>
              <p:cNvCxnSpPr/>
              <p:nvPr/>
            </p:nvCxnSpPr>
            <p:spPr>
              <a:xfrm>
                <a:off x="5248364" y="5643707"/>
                <a:ext cx="774664"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0983" name="テキスト ボックス 23">
                <a:extLst>
                  <a:ext uri="{FF2B5EF4-FFF2-40B4-BE49-F238E27FC236}">
                    <a16:creationId xmlns:a16="http://schemas.microsoft.com/office/drawing/2014/main" id="{15287279-D132-C840-ADA1-371DB21E05C8}"/>
                  </a:ext>
                </a:extLst>
              </p:cNvPr>
              <p:cNvSpPr txBox="1">
                <a:spLocks noChangeArrowheads="1"/>
              </p:cNvSpPr>
              <p:nvPr/>
            </p:nvSpPr>
            <p:spPr bwMode="auto">
              <a:xfrm>
                <a:off x="6148919" y="5452323"/>
                <a:ext cx="1586941"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回転角度</a:t>
                </a:r>
                <a:r>
                  <a:rPr lang="en-US" altLang="ja-JP"/>
                  <a:t>θ</a:t>
                </a:r>
                <a:endParaRPr lang="ja-JP" altLang="en-US"/>
              </a:p>
            </p:txBody>
          </p:sp>
          <p:sp>
            <p:nvSpPr>
              <p:cNvPr id="40984" name="テキスト ボックス 24">
                <a:extLst>
                  <a:ext uri="{FF2B5EF4-FFF2-40B4-BE49-F238E27FC236}">
                    <a16:creationId xmlns:a16="http://schemas.microsoft.com/office/drawing/2014/main" id="{0F9668FF-0325-9B4F-BC3A-67258DE84EB1}"/>
                  </a:ext>
                </a:extLst>
              </p:cNvPr>
              <p:cNvSpPr txBox="1">
                <a:spLocks noChangeArrowheads="1"/>
              </p:cNvSpPr>
              <p:nvPr/>
            </p:nvSpPr>
            <p:spPr bwMode="auto">
              <a:xfrm>
                <a:off x="1579823" y="5390365"/>
                <a:ext cx="1004150"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電圧</a:t>
                </a:r>
                <a:r>
                  <a:rPr lang="en-US" altLang="ja-JP" i="1">
                    <a:latin typeface="Times New Roman" panose="02020603050405020304" pitchFamily="18" charset="0"/>
                  </a:rPr>
                  <a:t>e</a:t>
                </a:r>
                <a:endParaRPr lang="ja-JP" altLang="en-US" i="1">
                  <a:latin typeface="Times New Roman" panose="02020603050405020304" pitchFamily="18" charset="0"/>
                </a:endParaRPr>
              </a:p>
            </p:txBody>
          </p:sp>
        </p:grpSp>
        <p:sp>
          <p:nvSpPr>
            <p:cNvPr id="40979" name="テキスト ボックス 15">
              <a:extLst>
                <a:ext uri="{FF2B5EF4-FFF2-40B4-BE49-F238E27FC236}">
                  <a16:creationId xmlns:a16="http://schemas.microsoft.com/office/drawing/2014/main" id="{64F48890-3367-7E44-8E3F-D3553F789B55}"/>
                </a:ext>
              </a:extLst>
            </p:cNvPr>
            <p:cNvSpPr txBox="1">
              <a:spLocks noChangeArrowheads="1"/>
            </p:cNvSpPr>
            <p:nvPr/>
          </p:nvSpPr>
          <p:spPr bwMode="auto">
            <a:xfrm>
              <a:off x="2614706" y="2241176"/>
              <a:ext cx="3604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入力</a:t>
              </a:r>
              <a:r>
                <a:rPr lang="en-US" altLang="ja-JP" i="1">
                  <a:latin typeface="Times New Roman" panose="02020603050405020304" pitchFamily="18" charset="0"/>
                </a:rPr>
                <a:t>e</a:t>
              </a:r>
              <a:r>
                <a:rPr lang="ja-JP" altLang="en-US"/>
                <a:t>と出力</a:t>
              </a:r>
              <a:r>
                <a:rPr lang="en-US" altLang="ja-JP"/>
                <a:t>θ</a:t>
              </a:r>
              <a:r>
                <a:rPr lang="ja-JP" altLang="en-US"/>
                <a:t>の関係は？</a:t>
              </a:r>
            </a:p>
          </p:txBody>
        </p:sp>
      </p:grpSp>
      <p:graphicFrame>
        <p:nvGraphicFramePr>
          <p:cNvPr id="19" name="オブジェクト 18">
            <a:extLst>
              <a:ext uri="{FF2B5EF4-FFF2-40B4-BE49-F238E27FC236}">
                <a16:creationId xmlns:a16="http://schemas.microsoft.com/office/drawing/2014/main" id="{755C421A-9FB2-B949-A4F5-1D8D9050F106}"/>
              </a:ext>
            </a:extLst>
          </p:cNvPr>
          <p:cNvGraphicFramePr>
            <a:graphicFrameLocks noChangeAspect="1"/>
          </p:cNvGraphicFramePr>
          <p:nvPr/>
        </p:nvGraphicFramePr>
        <p:xfrm>
          <a:off x="3497263" y="5133975"/>
          <a:ext cx="1365250" cy="349250"/>
        </p:xfrm>
        <a:graphic>
          <a:graphicData uri="http://schemas.openxmlformats.org/presentationml/2006/ole">
            <mc:AlternateContent xmlns:mc="http://schemas.openxmlformats.org/markup-compatibility/2006">
              <mc:Choice xmlns:v="urn:schemas-microsoft-com:vml" Requires="v">
                <p:oleObj name="数式" r:id="rId6" imgW="1130300" imgH="292100" progId="Equation.3">
                  <p:embed/>
                </p:oleObj>
              </mc:Choice>
              <mc:Fallback>
                <p:oleObj name="数式" r:id="rId6" imgW="1130300" imgH="292100" progId="Equation.3">
                  <p:embed/>
                  <p:pic>
                    <p:nvPicPr>
                      <p:cNvPr id="0" name="オブジェクト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7263" y="5133975"/>
                        <a:ext cx="1365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テキスト ボックス 20">
            <a:extLst>
              <a:ext uri="{FF2B5EF4-FFF2-40B4-BE49-F238E27FC236}">
                <a16:creationId xmlns:a16="http://schemas.microsoft.com/office/drawing/2014/main" id="{34B7B352-844C-824A-8CF8-CC0E8D0BECFB}"/>
              </a:ext>
            </a:extLst>
          </p:cNvPr>
          <p:cNvSpPr txBox="1">
            <a:spLocks noChangeArrowheads="1"/>
          </p:cNvSpPr>
          <p:nvPr/>
        </p:nvSpPr>
        <p:spPr bwMode="auto">
          <a:xfrm>
            <a:off x="104775" y="5005388"/>
            <a:ext cx="1003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電圧</a:t>
            </a:r>
            <a:r>
              <a:rPr lang="en-US" altLang="ja-JP" i="1">
                <a:latin typeface="Times New Roman" panose="02020603050405020304" pitchFamily="18" charset="0"/>
              </a:rPr>
              <a:t>e</a:t>
            </a:r>
            <a:endParaRPr lang="ja-JP" altLang="en-US" i="1">
              <a:latin typeface="Times New Roman" panose="02020603050405020304" pitchFamily="18" charset="0"/>
            </a:endParaRPr>
          </a:p>
        </p:txBody>
      </p:sp>
      <p:cxnSp>
        <p:nvCxnSpPr>
          <p:cNvPr id="22" name="直線矢印コネクタ 21">
            <a:extLst>
              <a:ext uri="{FF2B5EF4-FFF2-40B4-BE49-F238E27FC236}">
                <a16:creationId xmlns:a16="http://schemas.microsoft.com/office/drawing/2014/main" id="{23B59995-F41D-3443-B289-F6885EAC78C0}"/>
              </a:ext>
            </a:extLst>
          </p:cNvPr>
          <p:cNvCxnSpPr/>
          <p:nvPr/>
        </p:nvCxnSpPr>
        <p:spPr bwMode="auto">
          <a:xfrm>
            <a:off x="1122363" y="5289550"/>
            <a:ext cx="774700"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3" name="正方形/長方形 22">
            <a:extLst>
              <a:ext uri="{FF2B5EF4-FFF2-40B4-BE49-F238E27FC236}">
                <a16:creationId xmlns:a16="http://schemas.microsoft.com/office/drawing/2014/main" id="{26CD922D-AC6E-F545-8E5E-4ECC2046AE77}"/>
              </a:ext>
            </a:extLst>
          </p:cNvPr>
          <p:cNvSpPr/>
          <p:nvPr/>
        </p:nvSpPr>
        <p:spPr bwMode="auto">
          <a:xfrm>
            <a:off x="1881188" y="4967288"/>
            <a:ext cx="584200" cy="6651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ja-JP" i="1" dirty="0">
                <a:latin typeface="Times New Roman"/>
                <a:cs typeface="Times New Roman"/>
              </a:rPr>
              <a:t>K</a:t>
            </a:r>
            <a:endParaRPr lang="ja-JP" altLang="en-US" i="1" dirty="0">
              <a:latin typeface="Times New Roman"/>
              <a:cs typeface="Times New Roman"/>
            </a:endParaRPr>
          </a:p>
        </p:txBody>
      </p:sp>
      <p:cxnSp>
        <p:nvCxnSpPr>
          <p:cNvPr id="25" name="直線矢印コネクタ 24">
            <a:extLst>
              <a:ext uri="{FF2B5EF4-FFF2-40B4-BE49-F238E27FC236}">
                <a16:creationId xmlns:a16="http://schemas.microsoft.com/office/drawing/2014/main" id="{08E14DA9-AA68-FE4F-8BEE-9B1922253B34}"/>
              </a:ext>
            </a:extLst>
          </p:cNvPr>
          <p:cNvCxnSpPr/>
          <p:nvPr/>
        </p:nvCxnSpPr>
        <p:spPr bwMode="auto">
          <a:xfrm>
            <a:off x="2454275" y="5322888"/>
            <a:ext cx="774700" cy="793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7" name="テキスト ボックス 26">
            <a:extLst>
              <a:ext uri="{FF2B5EF4-FFF2-40B4-BE49-F238E27FC236}">
                <a16:creationId xmlns:a16="http://schemas.microsoft.com/office/drawing/2014/main" id="{B7DCB22B-45F7-554C-AE0D-0C0382C6E000}"/>
              </a:ext>
            </a:extLst>
          </p:cNvPr>
          <p:cNvSpPr txBox="1">
            <a:spLocks noChangeArrowheads="1"/>
          </p:cNvSpPr>
          <p:nvPr/>
        </p:nvSpPr>
        <p:spPr bwMode="auto">
          <a:xfrm>
            <a:off x="2435225" y="4467225"/>
            <a:ext cx="1108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トルク</a:t>
            </a:r>
            <a:endParaRPr lang="en-US" altLang="ja-JP"/>
          </a:p>
          <a:p>
            <a:pPr eaLnBrk="1" hangingPunct="1"/>
            <a:r>
              <a:rPr lang="ja-JP" altLang="en-US"/>
              <a:t>　</a:t>
            </a:r>
            <a:r>
              <a:rPr lang="en-US" altLang="ja-JP" i="1">
                <a:latin typeface="Times New Roman" panose="02020603050405020304" pitchFamily="18" charset="0"/>
              </a:rPr>
              <a:t>T</a:t>
            </a:r>
            <a:endParaRPr lang="ja-JP" altLang="en-US" i="1">
              <a:latin typeface="Times New Roman" panose="02020603050405020304" pitchFamily="18" charset="0"/>
            </a:endParaRPr>
          </a:p>
        </p:txBody>
      </p:sp>
      <p:cxnSp>
        <p:nvCxnSpPr>
          <p:cNvPr id="28" name="直線矢印コネクタ 27">
            <a:extLst>
              <a:ext uri="{FF2B5EF4-FFF2-40B4-BE49-F238E27FC236}">
                <a16:creationId xmlns:a16="http://schemas.microsoft.com/office/drawing/2014/main" id="{D45C4424-F410-1B4A-A81B-BBD7A67FEC06}"/>
              </a:ext>
            </a:extLst>
          </p:cNvPr>
          <p:cNvCxnSpPr/>
          <p:nvPr/>
        </p:nvCxnSpPr>
        <p:spPr bwMode="auto">
          <a:xfrm>
            <a:off x="5041900" y="5332413"/>
            <a:ext cx="774700" cy="793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9" name="テキスト ボックス 28">
            <a:extLst>
              <a:ext uri="{FF2B5EF4-FFF2-40B4-BE49-F238E27FC236}">
                <a16:creationId xmlns:a16="http://schemas.microsoft.com/office/drawing/2014/main" id="{8514CB36-D139-C044-BF4D-3F6A498BE746}"/>
              </a:ext>
            </a:extLst>
          </p:cNvPr>
          <p:cNvSpPr txBox="1">
            <a:spLocks noChangeArrowheads="1"/>
          </p:cNvSpPr>
          <p:nvPr/>
        </p:nvSpPr>
        <p:spPr bwMode="auto">
          <a:xfrm>
            <a:off x="4737100" y="4422775"/>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角速度</a:t>
            </a:r>
            <a:endParaRPr lang="en-US" altLang="ja-JP"/>
          </a:p>
          <a:p>
            <a:pPr eaLnBrk="1" hangingPunct="1"/>
            <a:r>
              <a:rPr lang="ja-JP" altLang="en-US"/>
              <a:t>　</a:t>
            </a:r>
            <a:r>
              <a:rPr lang="en-US" altLang="ja-JP" i="1"/>
              <a:t>ω</a:t>
            </a:r>
            <a:endParaRPr lang="ja-JP" altLang="en-US" i="1"/>
          </a:p>
        </p:txBody>
      </p:sp>
      <p:sp>
        <p:nvSpPr>
          <p:cNvPr id="30" name="正方形/長方形 29">
            <a:extLst>
              <a:ext uri="{FF2B5EF4-FFF2-40B4-BE49-F238E27FC236}">
                <a16:creationId xmlns:a16="http://schemas.microsoft.com/office/drawing/2014/main" id="{B004508D-363F-CC40-8FA4-274D56955605}"/>
              </a:ext>
            </a:extLst>
          </p:cNvPr>
          <p:cNvSpPr/>
          <p:nvPr/>
        </p:nvSpPr>
        <p:spPr bwMode="auto">
          <a:xfrm>
            <a:off x="5813425" y="5000625"/>
            <a:ext cx="584200" cy="6651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ja-JP" i="1">
                <a:solidFill>
                  <a:srgbClr val="000000"/>
                </a:solidFill>
                <a:latin typeface="Times New Roman" charset="0"/>
                <a:ea typeface="HG丸ｺﾞｼｯｸM-PRO" charset="0"/>
                <a:cs typeface="Times New Roman" charset="0"/>
              </a:rPr>
              <a:t>∫</a:t>
            </a:r>
            <a:endParaRPr lang="ja-JP" altLang="en-US" i="1">
              <a:solidFill>
                <a:srgbClr val="000000"/>
              </a:solidFill>
              <a:latin typeface="Times New Roman" charset="0"/>
              <a:cs typeface="ＭＳ Ｐゴシック" charset="0"/>
            </a:endParaRPr>
          </a:p>
        </p:txBody>
      </p:sp>
      <p:cxnSp>
        <p:nvCxnSpPr>
          <p:cNvPr id="31" name="直線矢印コネクタ 30">
            <a:extLst>
              <a:ext uri="{FF2B5EF4-FFF2-40B4-BE49-F238E27FC236}">
                <a16:creationId xmlns:a16="http://schemas.microsoft.com/office/drawing/2014/main" id="{282702D6-53F2-804D-A057-D03C078FBA5C}"/>
              </a:ext>
            </a:extLst>
          </p:cNvPr>
          <p:cNvCxnSpPr/>
          <p:nvPr/>
        </p:nvCxnSpPr>
        <p:spPr bwMode="auto">
          <a:xfrm>
            <a:off x="6386513" y="5348288"/>
            <a:ext cx="774700" cy="793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32" name="テキスト ボックス 23">
            <a:extLst>
              <a:ext uri="{FF2B5EF4-FFF2-40B4-BE49-F238E27FC236}">
                <a16:creationId xmlns:a16="http://schemas.microsoft.com/office/drawing/2014/main" id="{D2DCC534-D91C-5E4E-90B0-6DAF8D91CCB7}"/>
              </a:ext>
            </a:extLst>
          </p:cNvPr>
          <p:cNvSpPr txBox="1">
            <a:spLocks noChangeArrowheads="1"/>
          </p:cNvSpPr>
          <p:nvPr/>
        </p:nvSpPr>
        <p:spPr bwMode="auto">
          <a:xfrm>
            <a:off x="7286625" y="5111750"/>
            <a:ext cx="1587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回転角度</a:t>
            </a:r>
            <a:r>
              <a:rPr lang="en-US" altLang="ja-JP"/>
              <a:t>θ</a:t>
            </a:r>
            <a:endParaRPr lang="ja-JP" altLang="en-US"/>
          </a:p>
        </p:txBody>
      </p:sp>
      <p:sp>
        <p:nvSpPr>
          <p:cNvPr id="33" name="正方形/長方形 32">
            <a:extLst>
              <a:ext uri="{FF2B5EF4-FFF2-40B4-BE49-F238E27FC236}">
                <a16:creationId xmlns:a16="http://schemas.microsoft.com/office/drawing/2014/main" id="{803FA461-5C3A-314E-930B-8A5EEF1048FB}"/>
              </a:ext>
            </a:extLst>
          </p:cNvPr>
          <p:cNvSpPr/>
          <p:nvPr/>
        </p:nvSpPr>
        <p:spPr>
          <a:xfrm>
            <a:off x="1524000" y="4497388"/>
            <a:ext cx="5348288" cy="16287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par>
                                <p:cTn id="13" presetID="9"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9"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par>
                                <p:cTn id="31" presetID="9"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dissolve">
                                      <p:cBhvr>
                                        <p:cTn id="33" dur="500"/>
                                        <p:tgtEl>
                                          <p:spTgt spid="2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par>
                                <p:cTn id="40" presetID="9"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dissolve">
                                      <p:cBhvr>
                                        <p:cTn id="45" dur="500"/>
                                        <p:tgtEl>
                                          <p:spTgt spid="3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xit" presetSubtype="0" fill="hold" grpId="1" nodeType="clickEffect">
                                  <p:stCondLst>
                                    <p:cond delay="0"/>
                                  </p:stCondLst>
                                  <p:childTnLst>
                                    <p:animEffect transition="out" filter="dissolve">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p:bldP spid="23" grpId="0" animBg="1"/>
      <p:bldP spid="27" grpId="0"/>
      <p:bldP spid="29" grpId="0"/>
      <p:bldP spid="30" grpId="0" animBg="1"/>
      <p:bldP spid="32" grpId="0"/>
      <p:bldP spid="33" grpId="0" animBg="1"/>
      <p:bldP spid="3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4178004-0851-9A43-B0F9-9B41DF55316E}"/>
              </a:ext>
            </a:extLst>
          </p:cNvPr>
          <p:cNvSpPr/>
          <p:nvPr/>
        </p:nvSpPr>
        <p:spPr bwMode="auto">
          <a:xfrm>
            <a:off x="3259138" y="4986338"/>
            <a:ext cx="1760537" cy="6651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dirty="0"/>
          </a:p>
        </p:txBody>
      </p:sp>
      <p:sp>
        <p:nvSpPr>
          <p:cNvPr id="41986" name="Text Box 4">
            <a:extLst>
              <a:ext uri="{FF2B5EF4-FFF2-40B4-BE49-F238E27FC236}">
                <a16:creationId xmlns:a16="http://schemas.microsoft.com/office/drawing/2014/main" id="{10C0A204-89C1-E44C-9CB9-0A95613EA003}"/>
              </a:ext>
            </a:extLst>
          </p:cNvPr>
          <p:cNvSpPr txBox="1">
            <a:spLocks noChangeArrowheads="1"/>
          </p:cNvSpPr>
          <p:nvPr/>
        </p:nvSpPr>
        <p:spPr bwMode="auto">
          <a:xfrm>
            <a:off x="222250" y="404813"/>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モーターのモデルって？</a:t>
            </a:r>
          </a:p>
        </p:txBody>
      </p:sp>
      <p:grpSp>
        <p:nvGrpSpPr>
          <p:cNvPr id="41987" name="図形グループ 2">
            <a:extLst>
              <a:ext uri="{FF2B5EF4-FFF2-40B4-BE49-F238E27FC236}">
                <a16:creationId xmlns:a16="http://schemas.microsoft.com/office/drawing/2014/main" id="{3C3733CB-9F6B-F04A-986B-2C069F38F7D2}"/>
              </a:ext>
            </a:extLst>
          </p:cNvPr>
          <p:cNvGrpSpPr>
            <a:grpSpLocks/>
          </p:cNvGrpSpPr>
          <p:nvPr/>
        </p:nvGrpSpPr>
        <p:grpSpPr bwMode="auto">
          <a:xfrm>
            <a:off x="668948" y="1686046"/>
            <a:ext cx="3009900" cy="352425"/>
            <a:chOff x="2719294" y="5996268"/>
            <a:chExt cx="3009526" cy="353732"/>
          </a:xfrm>
        </p:grpSpPr>
        <p:graphicFrame>
          <p:nvGraphicFramePr>
            <p:cNvPr id="42011" name="オブジェクト 3">
              <a:extLst>
                <a:ext uri="{FF2B5EF4-FFF2-40B4-BE49-F238E27FC236}">
                  <a16:creationId xmlns:a16="http://schemas.microsoft.com/office/drawing/2014/main" id="{C4ACBA14-DD58-F747-8381-1B4BFC058299}"/>
                </a:ext>
              </a:extLst>
            </p:cNvPr>
            <p:cNvGraphicFramePr>
              <a:graphicFrameLocks noChangeAspect="1"/>
            </p:cNvGraphicFramePr>
            <p:nvPr/>
          </p:nvGraphicFramePr>
          <p:xfrm>
            <a:off x="3582520" y="5996268"/>
            <a:ext cx="2146300" cy="349250"/>
          </p:xfrm>
          <a:graphic>
            <a:graphicData uri="http://schemas.openxmlformats.org/presentationml/2006/ole">
              <mc:AlternateContent xmlns:mc="http://schemas.openxmlformats.org/markup-compatibility/2006">
                <mc:Choice xmlns:v="urn:schemas-microsoft-com:vml" Requires="v">
                  <p:oleObj name="数式" r:id="rId2" imgW="1778000" imgH="292100" progId="Equation.3">
                    <p:embed/>
                  </p:oleObj>
                </mc:Choice>
                <mc:Fallback>
                  <p:oleObj name="数式" r:id="rId2" imgW="1778000" imgH="292100" progId="Equation.3">
                    <p:embed/>
                    <p:pic>
                      <p:nvPicPr>
                        <p:cNvPr id="0" name="オブジェクト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520" y="5996268"/>
                          <a:ext cx="21463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右矢印 4">
              <a:extLst>
                <a:ext uri="{FF2B5EF4-FFF2-40B4-BE49-F238E27FC236}">
                  <a16:creationId xmlns:a16="http://schemas.microsoft.com/office/drawing/2014/main" id="{5EF0BDDF-931A-844B-B9AA-4D999512C50A}"/>
                </a:ext>
              </a:extLst>
            </p:cNvPr>
            <p:cNvSpPr>
              <a:spLocks noChangeArrowheads="1"/>
            </p:cNvSpPr>
            <p:nvPr/>
          </p:nvSpPr>
          <p:spPr bwMode="auto">
            <a:xfrm>
              <a:off x="2719294" y="6005828"/>
              <a:ext cx="598414" cy="344172"/>
            </a:xfrm>
            <a:prstGeom prst="rightArrow">
              <a:avLst>
                <a:gd name="adj1" fmla="val 50000"/>
                <a:gd name="adj2" fmla="val 50004"/>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pSp>
      <p:graphicFrame>
        <p:nvGraphicFramePr>
          <p:cNvPr id="41988" name="オブジェクト 6">
            <a:extLst>
              <a:ext uri="{FF2B5EF4-FFF2-40B4-BE49-F238E27FC236}">
                <a16:creationId xmlns:a16="http://schemas.microsoft.com/office/drawing/2014/main" id="{102314CB-E138-FC45-9ACB-11485919B7D9}"/>
              </a:ext>
            </a:extLst>
          </p:cNvPr>
          <p:cNvGraphicFramePr>
            <a:graphicFrameLocks noChangeAspect="1"/>
          </p:cNvGraphicFramePr>
          <p:nvPr>
            <p:extLst>
              <p:ext uri="{D42A27DB-BD31-4B8C-83A1-F6EECF244321}">
                <p14:modId xmlns:p14="http://schemas.microsoft.com/office/powerpoint/2010/main" val="1478017192"/>
              </p:ext>
            </p:extLst>
          </p:nvPr>
        </p:nvGraphicFramePr>
        <p:xfrm>
          <a:off x="4783748" y="1382833"/>
          <a:ext cx="3800475" cy="865188"/>
        </p:xfrm>
        <a:graphic>
          <a:graphicData uri="http://schemas.openxmlformats.org/presentationml/2006/ole">
            <mc:AlternateContent xmlns:mc="http://schemas.openxmlformats.org/markup-compatibility/2006">
              <mc:Choice xmlns:v="urn:schemas-microsoft-com:vml" Requires="v">
                <p:oleObj name="数式" r:id="rId4" imgW="3149600" imgH="723900" progId="Equation.3">
                  <p:embed/>
                </p:oleObj>
              </mc:Choice>
              <mc:Fallback>
                <p:oleObj name="数式" r:id="rId4" imgW="3149600" imgH="723900" progId="Equation.3">
                  <p:embed/>
                  <p:pic>
                    <p:nvPicPr>
                      <p:cNvPr id="0" name="オブジェクト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748" y="1382833"/>
                        <a:ext cx="38004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1989" name="図形グループ 16">
            <a:extLst>
              <a:ext uri="{FF2B5EF4-FFF2-40B4-BE49-F238E27FC236}">
                <a16:creationId xmlns:a16="http://schemas.microsoft.com/office/drawing/2014/main" id="{CB611869-E2BE-3F49-83A9-5470AFF6F11F}"/>
              </a:ext>
            </a:extLst>
          </p:cNvPr>
          <p:cNvGrpSpPr>
            <a:grpSpLocks/>
          </p:cNvGrpSpPr>
          <p:nvPr/>
        </p:nvGrpSpPr>
        <p:grpSpPr bwMode="auto">
          <a:xfrm>
            <a:off x="1665898" y="2487733"/>
            <a:ext cx="6156325" cy="1455738"/>
            <a:chOff x="1654269" y="2241176"/>
            <a:chExt cx="6156043" cy="1456577"/>
          </a:xfrm>
        </p:grpSpPr>
        <p:grpSp>
          <p:nvGrpSpPr>
            <p:cNvPr id="42004" name="図形グループ 9">
              <a:extLst>
                <a:ext uri="{FF2B5EF4-FFF2-40B4-BE49-F238E27FC236}">
                  <a16:creationId xmlns:a16="http://schemas.microsoft.com/office/drawing/2014/main" id="{70532727-9B0A-EC47-94B8-9FCFC421E49D}"/>
                </a:ext>
              </a:extLst>
            </p:cNvPr>
            <p:cNvGrpSpPr>
              <a:grpSpLocks/>
            </p:cNvGrpSpPr>
            <p:nvPr/>
          </p:nvGrpSpPr>
          <p:grpSpPr bwMode="auto">
            <a:xfrm>
              <a:off x="1654269" y="2783353"/>
              <a:ext cx="6156043" cy="914400"/>
              <a:chOff x="1579823" y="5204492"/>
              <a:chExt cx="6156037" cy="913883"/>
            </a:xfrm>
          </p:grpSpPr>
          <p:sp>
            <p:nvSpPr>
              <p:cNvPr id="11" name="正方形/長方形 10">
                <a:extLst>
                  <a:ext uri="{FF2B5EF4-FFF2-40B4-BE49-F238E27FC236}">
                    <a16:creationId xmlns:a16="http://schemas.microsoft.com/office/drawing/2014/main" id="{A27EF17C-F0FB-B847-9013-3BA0C55C0575}"/>
                  </a:ext>
                </a:extLst>
              </p:cNvPr>
              <p:cNvSpPr/>
              <p:nvPr/>
            </p:nvSpPr>
            <p:spPr>
              <a:xfrm>
                <a:off x="3283131" y="5203965"/>
                <a:ext cx="1966820" cy="91441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dirty="0"/>
                  <a:t>モータ</a:t>
                </a:r>
              </a:p>
            </p:txBody>
          </p:sp>
          <p:cxnSp>
            <p:nvCxnSpPr>
              <p:cNvPr id="12" name="直線矢印コネクタ 11">
                <a:extLst>
                  <a:ext uri="{FF2B5EF4-FFF2-40B4-BE49-F238E27FC236}">
                    <a16:creationId xmlns:a16="http://schemas.microsoft.com/office/drawing/2014/main" id="{F5361621-C585-4845-B03D-22950DBD05E9}"/>
                  </a:ext>
                </a:extLst>
              </p:cNvPr>
              <p:cNvCxnSpPr/>
              <p:nvPr/>
            </p:nvCxnSpPr>
            <p:spPr>
              <a:xfrm>
                <a:off x="2508468" y="5645295"/>
                <a:ext cx="774664" cy="793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13" name="直線矢印コネクタ 12">
                <a:extLst>
                  <a:ext uri="{FF2B5EF4-FFF2-40B4-BE49-F238E27FC236}">
                    <a16:creationId xmlns:a16="http://schemas.microsoft.com/office/drawing/2014/main" id="{AEB3B2DA-A000-934E-9E3F-4AF5FB19E386}"/>
                  </a:ext>
                </a:extLst>
              </p:cNvPr>
              <p:cNvCxnSpPr/>
              <p:nvPr/>
            </p:nvCxnSpPr>
            <p:spPr>
              <a:xfrm>
                <a:off x="5248364" y="5643707"/>
                <a:ext cx="774664"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2009" name="テキスト ボックス 23">
                <a:extLst>
                  <a:ext uri="{FF2B5EF4-FFF2-40B4-BE49-F238E27FC236}">
                    <a16:creationId xmlns:a16="http://schemas.microsoft.com/office/drawing/2014/main" id="{EAD57F69-A872-3049-ACC0-7AA1A753AA0B}"/>
                  </a:ext>
                </a:extLst>
              </p:cNvPr>
              <p:cNvSpPr txBox="1">
                <a:spLocks noChangeArrowheads="1"/>
              </p:cNvSpPr>
              <p:nvPr/>
            </p:nvSpPr>
            <p:spPr bwMode="auto">
              <a:xfrm>
                <a:off x="6148919" y="5452323"/>
                <a:ext cx="1586941"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回転角度</a:t>
                </a:r>
                <a:r>
                  <a:rPr lang="en-US" altLang="ja-JP"/>
                  <a:t>θ</a:t>
                </a:r>
                <a:endParaRPr lang="ja-JP" altLang="en-US"/>
              </a:p>
            </p:txBody>
          </p:sp>
          <p:sp>
            <p:nvSpPr>
              <p:cNvPr id="42010" name="テキスト ボックス 24">
                <a:extLst>
                  <a:ext uri="{FF2B5EF4-FFF2-40B4-BE49-F238E27FC236}">
                    <a16:creationId xmlns:a16="http://schemas.microsoft.com/office/drawing/2014/main" id="{BADF843A-FA89-C34F-BFD3-FB3EF91A1DB4}"/>
                  </a:ext>
                </a:extLst>
              </p:cNvPr>
              <p:cNvSpPr txBox="1">
                <a:spLocks noChangeArrowheads="1"/>
              </p:cNvSpPr>
              <p:nvPr/>
            </p:nvSpPr>
            <p:spPr bwMode="auto">
              <a:xfrm>
                <a:off x="1579823" y="5390365"/>
                <a:ext cx="1004150"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電圧</a:t>
                </a:r>
                <a:r>
                  <a:rPr lang="en-US" altLang="ja-JP" i="1">
                    <a:latin typeface="Times New Roman" panose="02020603050405020304" pitchFamily="18" charset="0"/>
                  </a:rPr>
                  <a:t>e</a:t>
                </a:r>
                <a:endParaRPr lang="ja-JP" altLang="en-US" i="1">
                  <a:latin typeface="Times New Roman" panose="02020603050405020304" pitchFamily="18" charset="0"/>
                </a:endParaRPr>
              </a:p>
            </p:txBody>
          </p:sp>
        </p:grpSp>
        <p:sp>
          <p:nvSpPr>
            <p:cNvPr id="42005" name="テキスト ボックス 15">
              <a:extLst>
                <a:ext uri="{FF2B5EF4-FFF2-40B4-BE49-F238E27FC236}">
                  <a16:creationId xmlns:a16="http://schemas.microsoft.com/office/drawing/2014/main" id="{270914C2-4412-1C41-A322-9AFBC1E180D2}"/>
                </a:ext>
              </a:extLst>
            </p:cNvPr>
            <p:cNvSpPr txBox="1">
              <a:spLocks noChangeArrowheads="1"/>
            </p:cNvSpPr>
            <p:nvPr/>
          </p:nvSpPr>
          <p:spPr bwMode="auto">
            <a:xfrm>
              <a:off x="2614706" y="2241176"/>
              <a:ext cx="3604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入力</a:t>
              </a:r>
              <a:r>
                <a:rPr lang="en-US" altLang="ja-JP" i="1">
                  <a:latin typeface="Times New Roman" panose="02020603050405020304" pitchFamily="18" charset="0"/>
                </a:rPr>
                <a:t>e</a:t>
              </a:r>
              <a:r>
                <a:rPr lang="ja-JP" altLang="en-US"/>
                <a:t>と出力</a:t>
              </a:r>
              <a:r>
                <a:rPr lang="en-US" altLang="ja-JP"/>
                <a:t>θ</a:t>
              </a:r>
              <a:r>
                <a:rPr lang="ja-JP" altLang="en-US"/>
                <a:t>の関係は？</a:t>
              </a:r>
            </a:p>
          </p:txBody>
        </p:sp>
      </p:grpSp>
      <p:graphicFrame>
        <p:nvGraphicFramePr>
          <p:cNvPr id="41990" name="オブジェクト 18">
            <a:extLst>
              <a:ext uri="{FF2B5EF4-FFF2-40B4-BE49-F238E27FC236}">
                <a16:creationId xmlns:a16="http://schemas.microsoft.com/office/drawing/2014/main" id="{7B1DAF0C-7317-B94F-A768-5FB017E3A84C}"/>
              </a:ext>
            </a:extLst>
          </p:cNvPr>
          <p:cNvGraphicFramePr>
            <a:graphicFrameLocks noChangeAspect="1"/>
          </p:cNvGraphicFramePr>
          <p:nvPr/>
        </p:nvGraphicFramePr>
        <p:xfrm>
          <a:off x="3497263" y="5133975"/>
          <a:ext cx="1365250" cy="349250"/>
        </p:xfrm>
        <a:graphic>
          <a:graphicData uri="http://schemas.openxmlformats.org/presentationml/2006/ole">
            <mc:AlternateContent xmlns:mc="http://schemas.openxmlformats.org/markup-compatibility/2006">
              <mc:Choice xmlns:v="urn:schemas-microsoft-com:vml" Requires="v">
                <p:oleObj name="数式" r:id="rId6" imgW="1130300" imgH="292100" progId="Equation.3">
                  <p:embed/>
                </p:oleObj>
              </mc:Choice>
              <mc:Fallback>
                <p:oleObj name="数式" r:id="rId6" imgW="1130300" imgH="292100" progId="Equation.3">
                  <p:embed/>
                  <p:pic>
                    <p:nvPicPr>
                      <p:cNvPr id="0" name="オブジェクト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7263" y="5133975"/>
                        <a:ext cx="1365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91" name="テキスト ボックス 20">
            <a:extLst>
              <a:ext uri="{FF2B5EF4-FFF2-40B4-BE49-F238E27FC236}">
                <a16:creationId xmlns:a16="http://schemas.microsoft.com/office/drawing/2014/main" id="{AF0E3143-7185-9F44-9550-D366F4643191}"/>
              </a:ext>
            </a:extLst>
          </p:cNvPr>
          <p:cNvSpPr txBox="1">
            <a:spLocks noChangeArrowheads="1"/>
          </p:cNvSpPr>
          <p:nvPr/>
        </p:nvSpPr>
        <p:spPr bwMode="auto">
          <a:xfrm>
            <a:off x="104775" y="5005388"/>
            <a:ext cx="1003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電圧</a:t>
            </a:r>
            <a:r>
              <a:rPr lang="en-US" altLang="ja-JP" i="1">
                <a:latin typeface="Times New Roman" panose="02020603050405020304" pitchFamily="18" charset="0"/>
              </a:rPr>
              <a:t>e</a:t>
            </a:r>
            <a:endParaRPr lang="ja-JP" altLang="en-US" i="1">
              <a:latin typeface="Times New Roman" panose="02020603050405020304" pitchFamily="18" charset="0"/>
            </a:endParaRPr>
          </a:p>
        </p:txBody>
      </p:sp>
      <p:cxnSp>
        <p:nvCxnSpPr>
          <p:cNvPr id="22" name="直線矢印コネクタ 21">
            <a:extLst>
              <a:ext uri="{FF2B5EF4-FFF2-40B4-BE49-F238E27FC236}">
                <a16:creationId xmlns:a16="http://schemas.microsoft.com/office/drawing/2014/main" id="{733A285F-A64A-194B-A034-EEA9CF7431D8}"/>
              </a:ext>
            </a:extLst>
          </p:cNvPr>
          <p:cNvCxnSpPr/>
          <p:nvPr/>
        </p:nvCxnSpPr>
        <p:spPr bwMode="auto">
          <a:xfrm>
            <a:off x="1122363" y="5289550"/>
            <a:ext cx="774700"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3" name="正方形/長方形 22">
            <a:extLst>
              <a:ext uri="{FF2B5EF4-FFF2-40B4-BE49-F238E27FC236}">
                <a16:creationId xmlns:a16="http://schemas.microsoft.com/office/drawing/2014/main" id="{3E34BCE2-CB8D-BD49-9A51-507AF5FCE0B4}"/>
              </a:ext>
            </a:extLst>
          </p:cNvPr>
          <p:cNvSpPr/>
          <p:nvPr/>
        </p:nvSpPr>
        <p:spPr bwMode="auto">
          <a:xfrm>
            <a:off x="1881188" y="4967288"/>
            <a:ext cx="584200" cy="6651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ja-JP" i="1" dirty="0">
                <a:latin typeface="Times New Roman"/>
                <a:cs typeface="Times New Roman"/>
              </a:rPr>
              <a:t>K</a:t>
            </a:r>
            <a:endParaRPr lang="ja-JP" altLang="en-US" i="1" dirty="0">
              <a:latin typeface="Times New Roman"/>
              <a:cs typeface="Times New Roman"/>
            </a:endParaRPr>
          </a:p>
        </p:txBody>
      </p:sp>
      <p:cxnSp>
        <p:nvCxnSpPr>
          <p:cNvPr id="25" name="直線矢印コネクタ 24">
            <a:extLst>
              <a:ext uri="{FF2B5EF4-FFF2-40B4-BE49-F238E27FC236}">
                <a16:creationId xmlns:a16="http://schemas.microsoft.com/office/drawing/2014/main" id="{5FFD33FD-6110-264A-9982-D8E6B0504893}"/>
              </a:ext>
            </a:extLst>
          </p:cNvPr>
          <p:cNvCxnSpPr/>
          <p:nvPr/>
        </p:nvCxnSpPr>
        <p:spPr bwMode="auto">
          <a:xfrm>
            <a:off x="2454275" y="5322888"/>
            <a:ext cx="774700" cy="793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1995" name="テキスト ボックス 26">
            <a:extLst>
              <a:ext uri="{FF2B5EF4-FFF2-40B4-BE49-F238E27FC236}">
                <a16:creationId xmlns:a16="http://schemas.microsoft.com/office/drawing/2014/main" id="{DED4D22B-924C-FF45-865C-31171E17B3E9}"/>
              </a:ext>
            </a:extLst>
          </p:cNvPr>
          <p:cNvSpPr txBox="1">
            <a:spLocks noChangeArrowheads="1"/>
          </p:cNvSpPr>
          <p:nvPr/>
        </p:nvSpPr>
        <p:spPr bwMode="auto">
          <a:xfrm>
            <a:off x="2435225" y="4467225"/>
            <a:ext cx="1108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トルク</a:t>
            </a:r>
            <a:endParaRPr lang="en-US" altLang="ja-JP"/>
          </a:p>
          <a:p>
            <a:pPr eaLnBrk="1" hangingPunct="1"/>
            <a:r>
              <a:rPr lang="ja-JP" altLang="en-US"/>
              <a:t>　</a:t>
            </a:r>
            <a:r>
              <a:rPr lang="en-US" altLang="ja-JP" i="1">
                <a:latin typeface="Times New Roman" panose="02020603050405020304" pitchFamily="18" charset="0"/>
              </a:rPr>
              <a:t>T</a:t>
            </a:r>
            <a:endParaRPr lang="ja-JP" altLang="en-US" i="1">
              <a:latin typeface="Times New Roman" panose="02020603050405020304" pitchFamily="18" charset="0"/>
            </a:endParaRPr>
          </a:p>
        </p:txBody>
      </p:sp>
      <p:cxnSp>
        <p:nvCxnSpPr>
          <p:cNvPr id="28" name="直線矢印コネクタ 27">
            <a:extLst>
              <a:ext uri="{FF2B5EF4-FFF2-40B4-BE49-F238E27FC236}">
                <a16:creationId xmlns:a16="http://schemas.microsoft.com/office/drawing/2014/main" id="{5719DD3F-2A65-2042-BD88-A153EA79CF69}"/>
              </a:ext>
            </a:extLst>
          </p:cNvPr>
          <p:cNvCxnSpPr/>
          <p:nvPr/>
        </p:nvCxnSpPr>
        <p:spPr bwMode="auto">
          <a:xfrm>
            <a:off x="5041900" y="5332413"/>
            <a:ext cx="774700" cy="793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1997" name="テキスト ボックス 28">
            <a:extLst>
              <a:ext uri="{FF2B5EF4-FFF2-40B4-BE49-F238E27FC236}">
                <a16:creationId xmlns:a16="http://schemas.microsoft.com/office/drawing/2014/main" id="{C95D2637-7566-CE4C-A967-3D0A6395B0BC}"/>
              </a:ext>
            </a:extLst>
          </p:cNvPr>
          <p:cNvSpPr txBox="1">
            <a:spLocks noChangeArrowheads="1"/>
          </p:cNvSpPr>
          <p:nvPr/>
        </p:nvSpPr>
        <p:spPr bwMode="auto">
          <a:xfrm>
            <a:off x="4737100" y="4422775"/>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角速度</a:t>
            </a:r>
            <a:endParaRPr lang="en-US" altLang="ja-JP"/>
          </a:p>
          <a:p>
            <a:pPr eaLnBrk="1" hangingPunct="1"/>
            <a:r>
              <a:rPr lang="ja-JP" altLang="en-US"/>
              <a:t>　</a:t>
            </a:r>
            <a:r>
              <a:rPr lang="en-US" altLang="ja-JP" i="1"/>
              <a:t>ω</a:t>
            </a:r>
            <a:endParaRPr lang="ja-JP" altLang="en-US" i="1"/>
          </a:p>
        </p:txBody>
      </p:sp>
      <p:sp>
        <p:nvSpPr>
          <p:cNvPr id="30" name="正方形/長方形 29">
            <a:extLst>
              <a:ext uri="{FF2B5EF4-FFF2-40B4-BE49-F238E27FC236}">
                <a16:creationId xmlns:a16="http://schemas.microsoft.com/office/drawing/2014/main" id="{D461F429-0068-F34B-8A90-D4B9FD46AEE2}"/>
              </a:ext>
            </a:extLst>
          </p:cNvPr>
          <p:cNvSpPr/>
          <p:nvPr/>
        </p:nvSpPr>
        <p:spPr bwMode="auto">
          <a:xfrm>
            <a:off x="5813425" y="5000625"/>
            <a:ext cx="584200" cy="6651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ja-JP" i="1">
                <a:solidFill>
                  <a:srgbClr val="000000"/>
                </a:solidFill>
                <a:latin typeface="Times New Roman" charset="0"/>
                <a:ea typeface="HG丸ｺﾞｼｯｸM-PRO" charset="0"/>
                <a:cs typeface="Times New Roman" charset="0"/>
              </a:rPr>
              <a:t>∫</a:t>
            </a:r>
            <a:endParaRPr lang="ja-JP" altLang="en-US" i="1">
              <a:solidFill>
                <a:srgbClr val="000000"/>
              </a:solidFill>
              <a:latin typeface="Times New Roman" charset="0"/>
              <a:cs typeface="ＭＳ Ｐゴシック" charset="0"/>
            </a:endParaRPr>
          </a:p>
        </p:txBody>
      </p:sp>
      <p:cxnSp>
        <p:nvCxnSpPr>
          <p:cNvPr id="31" name="直線矢印コネクタ 30">
            <a:extLst>
              <a:ext uri="{FF2B5EF4-FFF2-40B4-BE49-F238E27FC236}">
                <a16:creationId xmlns:a16="http://schemas.microsoft.com/office/drawing/2014/main" id="{31C1072D-891D-A14E-AF03-01662F4F7D48}"/>
              </a:ext>
            </a:extLst>
          </p:cNvPr>
          <p:cNvCxnSpPr/>
          <p:nvPr/>
        </p:nvCxnSpPr>
        <p:spPr bwMode="auto">
          <a:xfrm>
            <a:off x="6386513" y="5348288"/>
            <a:ext cx="774700" cy="793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2000" name="テキスト ボックス 23">
            <a:extLst>
              <a:ext uri="{FF2B5EF4-FFF2-40B4-BE49-F238E27FC236}">
                <a16:creationId xmlns:a16="http://schemas.microsoft.com/office/drawing/2014/main" id="{8F165B84-3FB4-6A4D-A3DC-72E5BA0FBFE0}"/>
              </a:ext>
            </a:extLst>
          </p:cNvPr>
          <p:cNvSpPr txBox="1">
            <a:spLocks noChangeArrowheads="1"/>
          </p:cNvSpPr>
          <p:nvPr/>
        </p:nvSpPr>
        <p:spPr bwMode="auto">
          <a:xfrm>
            <a:off x="7286625" y="5111750"/>
            <a:ext cx="1587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回転角度</a:t>
            </a:r>
            <a:r>
              <a:rPr lang="en-US" altLang="ja-JP"/>
              <a:t>θ</a:t>
            </a:r>
            <a:endParaRPr lang="ja-JP" altLang="en-US"/>
          </a:p>
        </p:txBody>
      </p:sp>
      <p:sp>
        <p:nvSpPr>
          <p:cNvPr id="33" name="正方形/長方形 32">
            <a:extLst>
              <a:ext uri="{FF2B5EF4-FFF2-40B4-BE49-F238E27FC236}">
                <a16:creationId xmlns:a16="http://schemas.microsoft.com/office/drawing/2014/main" id="{D2009DB9-3C1C-324C-B789-5426A877B544}"/>
              </a:ext>
            </a:extLst>
          </p:cNvPr>
          <p:cNvSpPr/>
          <p:nvPr/>
        </p:nvSpPr>
        <p:spPr>
          <a:xfrm>
            <a:off x="1524000" y="4497388"/>
            <a:ext cx="5348288" cy="16287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graphicFrame>
        <p:nvGraphicFramePr>
          <p:cNvPr id="42002" name="オブジェクト 33">
            <a:extLst>
              <a:ext uri="{FF2B5EF4-FFF2-40B4-BE49-F238E27FC236}">
                <a16:creationId xmlns:a16="http://schemas.microsoft.com/office/drawing/2014/main" id="{20C4268B-3B23-C44D-B95C-37EADC70282A}"/>
              </a:ext>
            </a:extLst>
          </p:cNvPr>
          <p:cNvGraphicFramePr>
            <a:graphicFrameLocks noChangeAspect="1"/>
          </p:cNvGraphicFramePr>
          <p:nvPr/>
        </p:nvGraphicFramePr>
        <p:xfrm>
          <a:off x="3003550" y="4640263"/>
          <a:ext cx="2146300" cy="349250"/>
        </p:xfrm>
        <a:graphic>
          <a:graphicData uri="http://schemas.openxmlformats.org/presentationml/2006/ole">
            <mc:AlternateContent xmlns:mc="http://schemas.openxmlformats.org/markup-compatibility/2006">
              <mc:Choice xmlns:v="urn:schemas-microsoft-com:vml" Requires="v">
                <p:oleObj name="数式" r:id="rId2" imgW="1778000" imgH="292100" progId="Equation.3">
                  <p:embed/>
                </p:oleObj>
              </mc:Choice>
              <mc:Fallback>
                <p:oleObj name="数式" r:id="rId2" imgW="1778000" imgH="292100" progId="Equation.3">
                  <p:embed/>
                  <p:pic>
                    <p:nvPicPr>
                      <p:cNvPr id="0" name="オブジェクト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550" y="4640263"/>
                        <a:ext cx="21463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003" name="オブジェクト 34">
            <a:extLst>
              <a:ext uri="{FF2B5EF4-FFF2-40B4-BE49-F238E27FC236}">
                <a16:creationId xmlns:a16="http://schemas.microsoft.com/office/drawing/2014/main" id="{EA29D664-830B-7C41-B17D-A6025B9C96B0}"/>
              </a:ext>
            </a:extLst>
          </p:cNvPr>
          <p:cNvGraphicFramePr>
            <a:graphicFrameLocks noChangeAspect="1"/>
          </p:cNvGraphicFramePr>
          <p:nvPr/>
        </p:nvGraphicFramePr>
        <p:xfrm>
          <a:off x="3132138" y="5170488"/>
          <a:ext cx="2100262" cy="728662"/>
        </p:xfrm>
        <a:graphic>
          <a:graphicData uri="http://schemas.openxmlformats.org/presentationml/2006/ole">
            <mc:AlternateContent xmlns:mc="http://schemas.openxmlformats.org/markup-compatibility/2006">
              <mc:Choice xmlns:v="urn:schemas-microsoft-com:vml" Requires="v">
                <p:oleObj name="数式" r:id="rId8" imgW="1739900" imgH="609600" progId="Equation.3">
                  <p:embed/>
                </p:oleObj>
              </mc:Choice>
              <mc:Fallback>
                <p:oleObj name="数式" r:id="rId8" imgW="1739900" imgH="609600" progId="Equation.3">
                  <p:embed/>
                  <p:pic>
                    <p:nvPicPr>
                      <p:cNvPr id="0" name="オブジェクト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5170488"/>
                        <a:ext cx="210026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図 3" descr="P15_01anm.gif">
            <a:extLst>
              <a:ext uri="{FF2B5EF4-FFF2-40B4-BE49-F238E27FC236}">
                <a16:creationId xmlns:a16="http://schemas.microsoft.com/office/drawing/2014/main" id="{3A18A5E3-4139-BB45-92DE-DB35713653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1527175"/>
            <a:ext cx="35941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正方形/長方形 4">
            <a:extLst>
              <a:ext uri="{FF2B5EF4-FFF2-40B4-BE49-F238E27FC236}">
                <a16:creationId xmlns:a16="http://schemas.microsoft.com/office/drawing/2014/main" id="{F601B522-B666-FF43-BD04-51D542CAE7FC}"/>
              </a:ext>
            </a:extLst>
          </p:cNvPr>
          <p:cNvSpPr>
            <a:spLocks noChangeArrowheads="1"/>
          </p:cNvSpPr>
          <p:nvPr/>
        </p:nvSpPr>
        <p:spPr bwMode="auto">
          <a:xfrm>
            <a:off x="139700" y="5697538"/>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sz="1600"/>
              <a:t>http://www.semicon.toshiba.co.jp/event/elearning/brushless_motor/chap2/1190058_12508.html</a:t>
            </a:r>
            <a:endParaRPr lang="ja-JP" altLang="en-US" sz="1600"/>
          </a:p>
        </p:txBody>
      </p:sp>
      <p:sp>
        <p:nvSpPr>
          <p:cNvPr id="43011" name="Text Box 4">
            <a:extLst>
              <a:ext uri="{FF2B5EF4-FFF2-40B4-BE49-F238E27FC236}">
                <a16:creationId xmlns:a16="http://schemas.microsoft.com/office/drawing/2014/main" id="{C369A1E0-6DD6-4E42-AEC6-5945153B35FB}"/>
              </a:ext>
            </a:extLst>
          </p:cNvPr>
          <p:cNvSpPr txBox="1">
            <a:spLocks noChangeArrowheads="1"/>
          </p:cNvSpPr>
          <p:nvPr/>
        </p:nvSpPr>
        <p:spPr bwMode="auto">
          <a:xfrm>
            <a:off x="222250" y="404813"/>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u="sng">
                <a:solidFill>
                  <a:srgbClr val="C00000"/>
                </a:solidFill>
              </a:rPr>
              <a:t>モーターのモデルって？</a:t>
            </a:r>
          </a:p>
        </p:txBody>
      </p:sp>
      <p:pic>
        <p:nvPicPr>
          <p:cNvPr id="43012" name="図 7">
            <a:extLst>
              <a:ext uri="{FF2B5EF4-FFF2-40B4-BE49-F238E27FC236}">
                <a16:creationId xmlns:a16="http://schemas.microsoft.com/office/drawing/2014/main" id="{1428855D-71D5-B948-9E92-7D2CAC423163}"/>
              </a:ext>
            </a:extLst>
          </p:cNvPr>
          <p:cNvPicPr>
            <a:picLocks noChangeAspect="1"/>
          </p:cNvPicPr>
          <p:nvPr/>
        </p:nvPicPr>
        <p:blipFill>
          <a:blip r:embed="rId3">
            <a:extLst>
              <a:ext uri="{28A0092B-C50C-407E-A947-70E740481C1C}">
                <a14:useLocalDpi xmlns:a14="http://schemas.microsoft.com/office/drawing/2010/main" val="0"/>
              </a:ext>
            </a:extLst>
          </a:blip>
          <a:srcRect l="4343" t="21857" r="18336" b="25211"/>
          <a:stretch>
            <a:fillRect/>
          </a:stretch>
        </p:blipFill>
        <p:spPr bwMode="auto">
          <a:xfrm>
            <a:off x="293688" y="2106613"/>
            <a:ext cx="37560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F1C3C36-FE7D-F043-9D48-71B2DD433E10}"/>
              </a:ext>
            </a:extLst>
          </p:cNvPr>
          <p:cNvSpPr txBox="1"/>
          <p:nvPr/>
        </p:nvSpPr>
        <p:spPr>
          <a:xfrm>
            <a:off x="3200400" y="2990335"/>
            <a:ext cx="2723823" cy="769441"/>
          </a:xfrm>
          <a:prstGeom prst="rect">
            <a:avLst/>
          </a:prstGeom>
          <a:noFill/>
        </p:spPr>
        <p:txBody>
          <a:bodyPr wrap="none" rtlCol="0">
            <a:spAutoFit/>
          </a:bodyPr>
          <a:lstStyle/>
          <a:p>
            <a:r>
              <a:rPr kumimoji="1" lang="ja-JP" altLang="en-US" sz="4400" b="1"/>
              <a:t>･･･つづく</a:t>
            </a:r>
          </a:p>
        </p:txBody>
      </p:sp>
    </p:spTree>
    <p:extLst>
      <p:ext uri="{BB962C8B-B14F-4D97-AF65-F5344CB8AC3E}">
        <p14:creationId xmlns:p14="http://schemas.microsoft.com/office/powerpoint/2010/main" val="153232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FDADC253-0A2D-6349-B352-1D279EE61232}"/>
              </a:ext>
            </a:extLst>
          </p:cNvPr>
          <p:cNvSpPr txBox="1">
            <a:spLocks noChangeArrowheads="1"/>
          </p:cNvSpPr>
          <p:nvPr/>
        </p:nvSpPr>
        <p:spPr bwMode="auto">
          <a:xfrm>
            <a:off x="454025" y="1516063"/>
            <a:ext cx="8391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a:solidFill>
                  <a:srgbClr val="C00000"/>
                </a:solidFill>
              </a:rPr>
              <a:t>制御工学</a:t>
            </a:r>
            <a:r>
              <a:rPr lang="ja-JP" altLang="en-US" sz="3200"/>
              <a:t>：動的システムのモデリングと制御</a:t>
            </a:r>
            <a:endParaRPr lang="en-US" altLang="ja-JP" sz="3200"/>
          </a:p>
        </p:txBody>
      </p:sp>
      <p:sp>
        <p:nvSpPr>
          <p:cNvPr id="6" name="テキスト ボックス 4">
            <a:extLst>
              <a:ext uri="{FF2B5EF4-FFF2-40B4-BE49-F238E27FC236}">
                <a16:creationId xmlns:a16="http://schemas.microsoft.com/office/drawing/2014/main" id="{2C7B0C23-0F6B-B04A-A4D1-28FD5E79FC91}"/>
              </a:ext>
            </a:extLst>
          </p:cNvPr>
          <p:cNvSpPr txBox="1">
            <a:spLocks noChangeArrowheads="1"/>
          </p:cNvSpPr>
          <p:nvPr/>
        </p:nvSpPr>
        <p:spPr bwMode="auto">
          <a:xfrm>
            <a:off x="1787465" y="2703513"/>
            <a:ext cx="5724644"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solidFill>
                  <a:srgbClr val="224B50"/>
                </a:solidFill>
              </a:rPr>
              <a:t>今日の「めあて」</a:t>
            </a:r>
            <a:endParaRPr lang="en-US" altLang="ja-JP" dirty="0">
              <a:solidFill>
                <a:srgbClr val="224B50"/>
              </a:solidFill>
            </a:endParaRPr>
          </a:p>
          <a:p>
            <a:pPr eaLnBrk="1" hangingPunct="1"/>
            <a:r>
              <a:rPr lang="ja-JP" altLang="en-US">
                <a:solidFill>
                  <a:srgbClr val="224B50"/>
                </a:solidFill>
              </a:rPr>
              <a:t>　</a:t>
            </a:r>
            <a:r>
              <a:rPr lang="ja-JP" altLang="en-US"/>
              <a:t>第３話　ブロック線図って？</a:t>
            </a:r>
            <a:endParaRPr lang="en-US" altLang="ja-JP" dirty="0"/>
          </a:p>
          <a:p>
            <a:pPr eaLnBrk="1" hangingPunct="1"/>
            <a:r>
              <a:rPr lang="ja-JP" altLang="en-US"/>
              <a:t>　第４話　モータのモデルって？</a:t>
            </a:r>
            <a:endParaRPr lang="en-US" altLang="ja-JP" dirty="0"/>
          </a:p>
          <a:p>
            <a:pPr eaLnBrk="1" hangingPunct="1"/>
            <a:r>
              <a:rPr lang="ja-JP" altLang="en-US"/>
              <a:t>　</a:t>
            </a:r>
            <a:r>
              <a:rPr lang="ja-JP" altLang="en-US">
                <a:solidFill>
                  <a:srgbClr val="C00000"/>
                </a:solidFill>
              </a:rPr>
              <a:t>第５話　ステップ応答計算できるの？</a:t>
            </a:r>
          </a:p>
        </p:txBody>
      </p:sp>
      <p:sp>
        <p:nvSpPr>
          <p:cNvPr id="2" name="Text Box 6">
            <a:extLst>
              <a:ext uri="{FF2B5EF4-FFF2-40B4-BE49-F238E27FC236}">
                <a16:creationId xmlns:a16="http://schemas.microsoft.com/office/drawing/2014/main" id="{210A6A50-CDC7-8983-3D4A-156EEBB65270}"/>
              </a:ext>
            </a:extLst>
          </p:cNvPr>
          <p:cNvSpPr txBox="1">
            <a:spLocks noChangeArrowheads="1"/>
          </p:cNvSpPr>
          <p:nvPr/>
        </p:nvSpPr>
        <p:spPr bwMode="auto">
          <a:xfrm>
            <a:off x="1787465" y="4926438"/>
            <a:ext cx="5724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大阪工業大学　</a:t>
            </a:r>
          </a:p>
          <a:p>
            <a:pPr eaLnBrk="1" hangingPunct="1"/>
            <a:r>
              <a:rPr lang="ja-JP" altLang="en-US"/>
              <a:t>　　　ロボット工学科</a:t>
            </a:r>
            <a:r>
              <a:rPr lang="en-US" altLang="ja-JP" dirty="0"/>
              <a:t> </a:t>
            </a:r>
            <a:r>
              <a:rPr lang="ja-JP" altLang="en-US"/>
              <a:t>大須賀公一　</a:t>
            </a:r>
            <a:endParaRPr lang="en-US" altLang="ja-JP" dirty="0"/>
          </a:p>
        </p:txBody>
      </p:sp>
    </p:spTree>
    <p:extLst>
      <p:ext uri="{BB962C8B-B14F-4D97-AF65-F5344CB8AC3E}">
        <p14:creationId xmlns:p14="http://schemas.microsoft.com/office/powerpoint/2010/main" val="354562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6">
            <a:extLst>
              <a:ext uri="{FF2B5EF4-FFF2-40B4-BE49-F238E27FC236}">
                <a16:creationId xmlns:a16="http://schemas.microsoft.com/office/drawing/2014/main" id="{6F503299-94B9-3E47-98D0-17E4D9293AF8}"/>
              </a:ext>
            </a:extLst>
          </p:cNvPr>
          <p:cNvSpPr txBox="1">
            <a:spLocks noChangeArrowheads="1"/>
          </p:cNvSpPr>
          <p:nvPr/>
        </p:nvSpPr>
        <p:spPr bwMode="auto">
          <a:xfrm>
            <a:off x="413549" y="1927687"/>
            <a:ext cx="818685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algn="ctr" eaLnBrk="1" hangingPunct="1"/>
            <a:r>
              <a:rPr lang="ja-JP" altLang="en-US" sz="4000"/>
              <a:t>第５話</a:t>
            </a:r>
          </a:p>
          <a:p>
            <a:pPr algn="ctr" eaLnBrk="1" hangingPunct="1"/>
            <a:endParaRPr lang="ja-JP" altLang="en-US" sz="4000"/>
          </a:p>
          <a:p>
            <a:pPr algn="ctr" eaLnBrk="1" hangingPunct="1"/>
            <a:r>
              <a:rPr lang="ja-JP" altLang="en-US" sz="4800"/>
              <a:t>ステップ応答計算できるの？</a:t>
            </a:r>
          </a:p>
        </p:txBody>
      </p:sp>
    </p:spTree>
    <p:extLst>
      <p:ext uri="{BB962C8B-B14F-4D97-AF65-F5344CB8AC3E}">
        <p14:creationId xmlns:p14="http://schemas.microsoft.com/office/powerpoint/2010/main" val="380122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会話">
            <a:extLst>
              <a:ext uri="{FF2B5EF4-FFF2-40B4-BE49-F238E27FC236}">
                <a16:creationId xmlns:a16="http://schemas.microsoft.com/office/drawing/2014/main" id="{B734097B-10E5-5A46-8600-B26294BC8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475" y="2009413"/>
            <a:ext cx="28035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5">
            <a:extLst>
              <a:ext uri="{FF2B5EF4-FFF2-40B4-BE49-F238E27FC236}">
                <a16:creationId xmlns:a16="http://schemas.microsoft.com/office/drawing/2014/main" id="{0D5B0214-9388-D741-BEC6-93B2666C294D}"/>
              </a:ext>
            </a:extLst>
          </p:cNvPr>
          <p:cNvSpPr txBox="1">
            <a:spLocks noChangeArrowheads="1"/>
          </p:cNvSpPr>
          <p:nvPr/>
        </p:nvSpPr>
        <p:spPr bwMode="auto">
          <a:xfrm>
            <a:off x="312734" y="1158513"/>
            <a:ext cx="6592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いつもの大工大ロボット研究所の一室</a:t>
            </a:r>
            <a:r>
              <a:rPr lang="en-US" altLang="ja-JP" dirty="0"/>
              <a:t>‥</a:t>
            </a:r>
          </a:p>
          <a:p>
            <a:pPr eaLnBrk="1" hangingPunct="1"/>
            <a:r>
              <a:rPr lang="ja-JP" altLang="en-US"/>
              <a:t>オスカ君の後輩は友達と話しをしています．．</a:t>
            </a:r>
          </a:p>
        </p:txBody>
      </p:sp>
      <p:sp>
        <p:nvSpPr>
          <p:cNvPr id="49158" name="Text Box 6">
            <a:extLst>
              <a:ext uri="{FF2B5EF4-FFF2-40B4-BE49-F238E27FC236}">
                <a16:creationId xmlns:a16="http://schemas.microsoft.com/office/drawing/2014/main" id="{0ED6D310-6361-AE49-9E56-4D9BC13B0087}"/>
              </a:ext>
            </a:extLst>
          </p:cNvPr>
          <p:cNvSpPr txBox="1">
            <a:spLocks noChangeArrowheads="1"/>
          </p:cNvSpPr>
          <p:nvPr/>
        </p:nvSpPr>
        <p:spPr bwMode="auto">
          <a:xfrm>
            <a:off x="798509" y="1960201"/>
            <a:ext cx="5214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B050"/>
                </a:solidFill>
              </a:rPr>
              <a:t>後　輩</a:t>
            </a:r>
            <a:r>
              <a:rPr lang="ja-JP" altLang="en-US" sz="2200"/>
              <a:t>「よ！ちょっと教えてくれる？」</a:t>
            </a:r>
          </a:p>
        </p:txBody>
      </p:sp>
      <p:sp>
        <p:nvSpPr>
          <p:cNvPr id="49159" name="Text Box 7">
            <a:extLst>
              <a:ext uri="{FF2B5EF4-FFF2-40B4-BE49-F238E27FC236}">
                <a16:creationId xmlns:a16="http://schemas.microsoft.com/office/drawing/2014/main" id="{3CBB45AE-AD69-BE47-AE0E-59CC160072AB}"/>
              </a:ext>
            </a:extLst>
          </p:cNvPr>
          <p:cNvSpPr txBox="1">
            <a:spLocks noChangeArrowheads="1"/>
          </p:cNvSpPr>
          <p:nvPr/>
        </p:nvSpPr>
        <p:spPr bwMode="auto">
          <a:xfrm>
            <a:off x="798509" y="2371363"/>
            <a:ext cx="30067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t>友　達「どうした？」</a:t>
            </a:r>
          </a:p>
        </p:txBody>
      </p:sp>
      <p:sp>
        <p:nvSpPr>
          <p:cNvPr id="49160" name="Text Box 8">
            <a:extLst>
              <a:ext uri="{FF2B5EF4-FFF2-40B4-BE49-F238E27FC236}">
                <a16:creationId xmlns:a16="http://schemas.microsoft.com/office/drawing/2014/main" id="{BACA4BBE-C992-6245-8B81-CDC50BB8B2B9}"/>
              </a:ext>
            </a:extLst>
          </p:cNvPr>
          <p:cNvSpPr txBox="1">
            <a:spLocks noChangeArrowheads="1"/>
          </p:cNvSpPr>
          <p:nvPr/>
        </p:nvSpPr>
        <p:spPr bwMode="auto">
          <a:xfrm>
            <a:off x="785809" y="2790463"/>
            <a:ext cx="5514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B050"/>
                </a:solidFill>
              </a:rPr>
              <a:t>後　輩</a:t>
            </a:r>
            <a:r>
              <a:rPr lang="ja-JP" altLang="en-US" sz="2200"/>
              <a:t>「さっきオスカさんにモーターの</a:t>
            </a:r>
            <a:endParaRPr lang="en-US" altLang="ja-JP" sz="2200" dirty="0"/>
          </a:p>
          <a:p>
            <a:pPr eaLnBrk="1" hangingPunct="1"/>
            <a:r>
              <a:rPr lang="ja-JP" altLang="en-US" sz="2200"/>
              <a:t>　　　　モデルを求めろてゆわれてん．」</a:t>
            </a:r>
          </a:p>
        </p:txBody>
      </p:sp>
      <p:sp>
        <p:nvSpPr>
          <p:cNvPr id="49161" name="Text Box 9">
            <a:extLst>
              <a:ext uri="{FF2B5EF4-FFF2-40B4-BE49-F238E27FC236}">
                <a16:creationId xmlns:a16="http://schemas.microsoft.com/office/drawing/2014/main" id="{C3D83CE0-C308-6443-A915-DE2E4F6C7DAC}"/>
              </a:ext>
            </a:extLst>
          </p:cNvPr>
          <p:cNvSpPr txBox="1">
            <a:spLocks noChangeArrowheads="1"/>
          </p:cNvSpPr>
          <p:nvPr/>
        </p:nvSpPr>
        <p:spPr bwMode="auto">
          <a:xfrm>
            <a:off x="782634" y="3998551"/>
            <a:ext cx="78470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B050"/>
                </a:solidFill>
              </a:rPr>
              <a:t>後　輩</a:t>
            </a:r>
            <a:r>
              <a:rPr lang="ja-JP" altLang="en-US" sz="2200"/>
              <a:t>「え？　なんで？　簡単やん，</a:t>
            </a:r>
            <a:r>
              <a:rPr lang="en-US" altLang="ja-JP" sz="2200" dirty="0"/>
              <a:t>y=Au</a:t>
            </a:r>
            <a:r>
              <a:rPr lang="ja-JP" altLang="en-US" sz="2200"/>
              <a:t>って求めたらええ</a:t>
            </a:r>
            <a:endParaRPr lang="en-US" altLang="ja-JP" sz="2200" dirty="0"/>
          </a:p>
          <a:p>
            <a:pPr eaLnBrk="1" hangingPunct="1"/>
            <a:r>
              <a:rPr lang="ja-JP" altLang="en-US" sz="2200"/>
              <a:t>　　　　んやろ？」</a:t>
            </a:r>
          </a:p>
        </p:txBody>
      </p:sp>
      <p:sp>
        <p:nvSpPr>
          <p:cNvPr id="49162" name="Text Box 10">
            <a:extLst>
              <a:ext uri="{FF2B5EF4-FFF2-40B4-BE49-F238E27FC236}">
                <a16:creationId xmlns:a16="http://schemas.microsoft.com/office/drawing/2014/main" id="{A68284F8-3B71-DD42-91A3-2660CADE57AA}"/>
              </a:ext>
            </a:extLst>
          </p:cNvPr>
          <p:cNvSpPr txBox="1">
            <a:spLocks noChangeArrowheads="1"/>
          </p:cNvSpPr>
          <p:nvPr/>
        </p:nvSpPr>
        <p:spPr bwMode="auto">
          <a:xfrm>
            <a:off x="792159" y="5741626"/>
            <a:ext cx="57959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B050"/>
                </a:solidFill>
              </a:rPr>
              <a:t>後　輩</a:t>
            </a:r>
            <a:r>
              <a:rPr lang="ja-JP" altLang="en-US" sz="2200"/>
              <a:t>「おいおい・</a:t>
            </a:r>
            <a:r>
              <a:rPr lang="en-US" altLang="ja-JP" sz="2200" dirty="0"/>
              <a:t>･･</a:t>
            </a:r>
            <a:r>
              <a:rPr lang="ja-JP" altLang="en-US" sz="2200"/>
              <a:t>動的システム</a:t>
            </a:r>
            <a:r>
              <a:rPr lang="en-US" altLang="ja-JP" sz="2200" dirty="0"/>
              <a:t>･･</a:t>
            </a:r>
            <a:r>
              <a:rPr lang="ja-JP" altLang="en-US" sz="2200"/>
              <a:t>か</a:t>
            </a:r>
            <a:r>
              <a:rPr lang="en-US" altLang="ja-JP" sz="2200" dirty="0"/>
              <a:t>･･</a:t>
            </a:r>
            <a:r>
              <a:rPr lang="ja-JP" altLang="en-US" sz="2200"/>
              <a:t>」</a:t>
            </a:r>
          </a:p>
        </p:txBody>
      </p:sp>
      <p:grpSp>
        <p:nvGrpSpPr>
          <p:cNvPr id="2" name="Group 14">
            <a:extLst>
              <a:ext uri="{FF2B5EF4-FFF2-40B4-BE49-F238E27FC236}">
                <a16:creationId xmlns:a16="http://schemas.microsoft.com/office/drawing/2014/main" id="{2616FBAA-C816-8944-8F40-6E0071699DFF}"/>
              </a:ext>
            </a:extLst>
          </p:cNvPr>
          <p:cNvGrpSpPr>
            <a:grpSpLocks/>
          </p:cNvGrpSpPr>
          <p:nvPr/>
        </p:nvGrpSpPr>
        <p:grpSpPr bwMode="auto">
          <a:xfrm>
            <a:off x="774697" y="3249251"/>
            <a:ext cx="6108700" cy="708025"/>
            <a:chOff x="588" y="2136"/>
            <a:chExt cx="3848" cy="446"/>
          </a:xfrm>
        </p:grpSpPr>
        <p:sp>
          <p:nvSpPr>
            <p:cNvPr id="33806" name="Text Box 15">
              <a:extLst>
                <a:ext uri="{FF2B5EF4-FFF2-40B4-BE49-F238E27FC236}">
                  <a16:creationId xmlns:a16="http://schemas.microsoft.com/office/drawing/2014/main" id="{F4994248-05CE-084D-8441-8360FA40E909}"/>
                </a:ext>
              </a:extLst>
            </p:cNvPr>
            <p:cNvSpPr txBox="1">
              <a:spLocks noChangeArrowheads="1"/>
            </p:cNvSpPr>
            <p:nvPr/>
          </p:nvSpPr>
          <p:spPr bwMode="auto">
            <a:xfrm>
              <a:off x="588" y="2311"/>
              <a:ext cx="384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t>友　達「そうか，それはなかなか大変やな．」</a:t>
              </a:r>
            </a:p>
          </p:txBody>
        </p:sp>
        <p:sp>
          <p:nvSpPr>
            <p:cNvPr id="33807" name="Text Box 16">
              <a:extLst>
                <a:ext uri="{FF2B5EF4-FFF2-40B4-BE49-F238E27FC236}">
                  <a16:creationId xmlns:a16="http://schemas.microsoft.com/office/drawing/2014/main" id="{82FA3A58-5AA7-9C45-818C-7CCEFF35701F}"/>
                </a:ext>
              </a:extLst>
            </p:cNvPr>
            <p:cNvSpPr txBox="1">
              <a:spLocks noChangeArrowheads="1"/>
            </p:cNvSpPr>
            <p:nvPr/>
          </p:nvSpPr>
          <p:spPr bwMode="auto">
            <a:xfrm>
              <a:off x="1293" y="2136"/>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grpSp>
        <p:nvGrpSpPr>
          <p:cNvPr id="3" name="Group 17">
            <a:extLst>
              <a:ext uri="{FF2B5EF4-FFF2-40B4-BE49-F238E27FC236}">
                <a16:creationId xmlns:a16="http://schemas.microsoft.com/office/drawing/2014/main" id="{621CA605-9BA2-3743-A963-117169E8F0AC}"/>
              </a:ext>
            </a:extLst>
          </p:cNvPr>
          <p:cNvGrpSpPr>
            <a:grpSpLocks/>
          </p:cNvGrpSpPr>
          <p:nvPr/>
        </p:nvGrpSpPr>
        <p:grpSpPr bwMode="auto">
          <a:xfrm>
            <a:off x="760409" y="4719276"/>
            <a:ext cx="7770813" cy="1508125"/>
            <a:chOff x="497" y="2023"/>
            <a:chExt cx="4895" cy="950"/>
          </a:xfrm>
        </p:grpSpPr>
        <p:sp>
          <p:nvSpPr>
            <p:cNvPr id="33804" name="Text Box 18">
              <a:extLst>
                <a:ext uri="{FF2B5EF4-FFF2-40B4-BE49-F238E27FC236}">
                  <a16:creationId xmlns:a16="http://schemas.microsoft.com/office/drawing/2014/main" id="{326B5A52-56D4-254D-B610-0D096E3BF194}"/>
                </a:ext>
              </a:extLst>
            </p:cNvPr>
            <p:cNvSpPr txBox="1">
              <a:spLocks noChangeArrowheads="1"/>
            </p:cNvSpPr>
            <p:nvPr/>
          </p:nvSpPr>
          <p:spPr bwMode="auto">
            <a:xfrm>
              <a:off x="497" y="2023"/>
              <a:ext cx="4895"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t>友　達「あ，そらオスカさん，簡単のために</a:t>
              </a:r>
              <a:r>
                <a:rPr lang="ja-JP" altLang="en-US" sz="2200">
                  <a:solidFill>
                    <a:srgbClr val="C00000"/>
                  </a:solidFill>
                </a:rPr>
                <a:t>静的システム</a:t>
              </a:r>
              <a:r>
                <a:rPr lang="ja-JP" altLang="en-US" sz="2200"/>
                <a:t>を</a:t>
              </a:r>
              <a:endParaRPr lang="en-US" altLang="ja-JP" sz="2200" dirty="0"/>
            </a:p>
            <a:p>
              <a:pPr eaLnBrk="1" hangingPunct="1"/>
              <a:r>
                <a:rPr lang="ja-JP" altLang="en-US" sz="2200"/>
                <a:t>　　　　例に説明してくれはったんや．本当は</a:t>
              </a:r>
              <a:r>
                <a:rPr lang="ja-JP" altLang="en-US" sz="2200">
                  <a:solidFill>
                    <a:srgbClr val="C00000"/>
                  </a:solidFill>
                </a:rPr>
                <a:t>動的システム</a:t>
              </a:r>
              <a:endParaRPr lang="en-US" altLang="ja-JP" sz="2200" dirty="0">
                <a:solidFill>
                  <a:srgbClr val="C00000"/>
                </a:solidFill>
              </a:endParaRPr>
            </a:p>
            <a:p>
              <a:pPr eaLnBrk="1" hangingPunct="1"/>
              <a:r>
                <a:rPr lang="ja-JP" altLang="en-US" sz="2200"/>
                <a:t>　　　　というのが大事でそこが難しいねん．ほなな．」</a:t>
              </a:r>
            </a:p>
          </p:txBody>
        </p:sp>
        <p:sp>
          <p:nvSpPr>
            <p:cNvPr id="33805" name="Text Box 19">
              <a:extLst>
                <a:ext uri="{FF2B5EF4-FFF2-40B4-BE49-F238E27FC236}">
                  <a16:creationId xmlns:a16="http://schemas.microsoft.com/office/drawing/2014/main" id="{3021579E-8DA5-FD4A-9C60-D5F5A888B994}"/>
                </a:ext>
              </a:extLst>
            </p:cNvPr>
            <p:cNvSpPr txBox="1">
              <a:spLocks noChangeArrowheads="1"/>
            </p:cNvSpPr>
            <p:nvPr/>
          </p:nvSpPr>
          <p:spPr bwMode="auto">
            <a:xfrm>
              <a:off x="1998" y="2704"/>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sp>
        <p:nvSpPr>
          <p:cNvPr id="33803" name="Text Box 5">
            <a:extLst>
              <a:ext uri="{FF2B5EF4-FFF2-40B4-BE49-F238E27FC236}">
                <a16:creationId xmlns:a16="http://schemas.microsoft.com/office/drawing/2014/main" id="{901C179F-BBFA-F943-8D53-10B145D82C0A}"/>
              </a:ext>
            </a:extLst>
          </p:cNvPr>
          <p:cNvSpPr txBox="1">
            <a:spLocks noChangeArrowheads="1"/>
          </p:cNvSpPr>
          <p:nvPr/>
        </p:nvSpPr>
        <p:spPr bwMode="auto">
          <a:xfrm>
            <a:off x="238122" y="687026"/>
            <a:ext cx="2936875"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制御対象のとらえ方</a:t>
            </a:r>
          </a:p>
        </p:txBody>
      </p:sp>
      <p:pic>
        <p:nvPicPr>
          <p:cNvPr id="17" name="図 16">
            <a:extLst>
              <a:ext uri="{FF2B5EF4-FFF2-40B4-BE49-F238E27FC236}">
                <a16:creationId xmlns:a16="http://schemas.microsoft.com/office/drawing/2014/main" id="{E95927CD-47EB-2046-8292-1BCE220308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375" b="100000" l="9677" r="89516"/>
                    </a14:imgEffect>
                  </a14:imgLayer>
                </a14:imgProps>
              </a:ext>
            </a:extLst>
          </a:blip>
          <a:srcRect b="13206"/>
          <a:stretch/>
        </p:blipFill>
        <p:spPr>
          <a:xfrm>
            <a:off x="7792931" y="1945913"/>
            <a:ext cx="831025" cy="744540"/>
          </a:xfrm>
          <a:prstGeom prst="rect">
            <a:avLst/>
          </a:prstGeom>
          <a:solidFill>
            <a:schemeClr val="bg1"/>
          </a:solidFill>
        </p:spPr>
      </p:pic>
      <p:sp>
        <p:nvSpPr>
          <p:cNvPr id="4" name="テキスト ボックス 3">
            <a:extLst>
              <a:ext uri="{FF2B5EF4-FFF2-40B4-BE49-F238E27FC236}">
                <a16:creationId xmlns:a16="http://schemas.microsoft.com/office/drawing/2014/main" id="{3E3F688F-156B-254E-9E10-14C3EF041007}"/>
              </a:ext>
            </a:extLst>
          </p:cNvPr>
          <p:cNvSpPr txBox="1"/>
          <p:nvPr/>
        </p:nvSpPr>
        <p:spPr>
          <a:xfrm>
            <a:off x="7910925" y="3647299"/>
            <a:ext cx="595035" cy="338554"/>
          </a:xfrm>
          <a:prstGeom prst="rect">
            <a:avLst/>
          </a:prstGeom>
          <a:noFill/>
          <a:ln>
            <a:noFill/>
          </a:ln>
        </p:spPr>
        <p:txBody>
          <a:bodyPr wrap="none" rtlCol="0">
            <a:spAutoFit/>
          </a:bodyPr>
          <a:lstStyle/>
          <a:p>
            <a:r>
              <a:rPr kumimoji="1" lang="ja-JP" altLang="en-US" sz="1600">
                <a:solidFill>
                  <a:srgbClr val="00B050"/>
                </a:solidFill>
              </a:rPr>
              <a:t>後輩</a:t>
            </a:r>
          </a:p>
        </p:txBody>
      </p:sp>
      <p:sp>
        <p:nvSpPr>
          <p:cNvPr id="5" name="テキスト ボックス 4">
            <a:extLst>
              <a:ext uri="{FF2B5EF4-FFF2-40B4-BE49-F238E27FC236}">
                <a16:creationId xmlns:a16="http://schemas.microsoft.com/office/drawing/2014/main" id="{124D34C3-D678-6242-8CB1-423AD19F2871}"/>
              </a:ext>
            </a:extLst>
          </p:cNvPr>
          <p:cNvSpPr txBox="1"/>
          <p:nvPr/>
        </p:nvSpPr>
        <p:spPr>
          <a:xfrm>
            <a:off x="6961878" y="3576444"/>
            <a:ext cx="595035" cy="338554"/>
          </a:xfrm>
          <a:prstGeom prst="rect">
            <a:avLst/>
          </a:prstGeom>
          <a:noFill/>
        </p:spPr>
        <p:txBody>
          <a:bodyPr wrap="none" rtlCol="0">
            <a:spAutoFit/>
          </a:bodyPr>
          <a:lstStyle/>
          <a:p>
            <a:r>
              <a:rPr kumimoji="1" lang="ja-JP" altLang="en-US" sz="1600"/>
              <a:t>友達</a:t>
            </a:r>
          </a:p>
        </p:txBody>
      </p:sp>
      <p:sp>
        <p:nvSpPr>
          <p:cNvPr id="6" name="フリーフォーム 5">
            <a:extLst>
              <a:ext uri="{FF2B5EF4-FFF2-40B4-BE49-F238E27FC236}">
                <a16:creationId xmlns:a16="http://schemas.microsoft.com/office/drawing/2014/main" id="{B0C2B7F3-B828-9F4F-A158-8F4768167467}"/>
              </a:ext>
            </a:extLst>
          </p:cNvPr>
          <p:cNvSpPr/>
          <p:nvPr/>
        </p:nvSpPr>
        <p:spPr>
          <a:xfrm>
            <a:off x="6543668" y="1957024"/>
            <a:ext cx="871543" cy="471487"/>
          </a:xfrm>
          <a:custGeom>
            <a:avLst/>
            <a:gdLst>
              <a:gd name="connsiteX0" fmla="*/ 14293 w 871543"/>
              <a:gd name="connsiteY0" fmla="*/ 214312 h 471487"/>
              <a:gd name="connsiteX1" fmla="*/ 14293 w 871543"/>
              <a:gd name="connsiteY1" fmla="*/ 414337 h 471487"/>
              <a:gd name="connsiteX2" fmla="*/ 57156 w 871543"/>
              <a:gd name="connsiteY2" fmla="*/ 428625 h 471487"/>
              <a:gd name="connsiteX3" fmla="*/ 185743 w 871543"/>
              <a:gd name="connsiteY3" fmla="*/ 414337 h 471487"/>
              <a:gd name="connsiteX4" fmla="*/ 214318 w 871543"/>
              <a:gd name="connsiteY4" fmla="*/ 371475 h 471487"/>
              <a:gd name="connsiteX5" fmla="*/ 300043 w 871543"/>
              <a:gd name="connsiteY5" fmla="*/ 314325 h 471487"/>
              <a:gd name="connsiteX6" fmla="*/ 385768 w 871543"/>
              <a:gd name="connsiteY6" fmla="*/ 285750 h 471487"/>
              <a:gd name="connsiteX7" fmla="*/ 428631 w 871543"/>
              <a:gd name="connsiteY7" fmla="*/ 271462 h 471487"/>
              <a:gd name="connsiteX8" fmla="*/ 585793 w 871543"/>
              <a:gd name="connsiteY8" fmla="*/ 285750 h 471487"/>
              <a:gd name="connsiteX9" fmla="*/ 642943 w 871543"/>
              <a:gd name="connsiteY9" fmla="*/ 371475 h 471487"/>
              <a:gd name="connsiteX10" fmla="*/ 685806 w 871543"/>
              <a:gd name="connsiteY10" fmla="*/ 414337 h 471487"/>
              <a:gd name="connsiteX11" fmla="*/ 714381 w 871543"/>
              <a:gd name="connsiteY11" fmla="*/ 457200 h 471487"/>
              <a:gd name="connsiteX12" fmla="*/ 757243 w 871543"/>
              <a:gd name="connsiteY12" fmla="*/ 471487 h 471487"/>
              <a:gd name="connsiteX13" fmla="*/ 842968 w 871543"/>
              <a:gd name="connsiteY13" fmla="*/ 457200 h 471487"/>
              <a:gd name="connsiteX14" fmla="*/ 857256 w 871543"/>
              <a:gd name="connsiteY14" fmla="*/ 414337 h 471487"/>
              <a:gd name="connsiteX15" fmla="*/ 871543 w 871543"/>
              <a:gd name="connsiteY15" fmla="*/ 342900 h 471487"/>
              <a:gd name="connsiteX16" fmla="*/ 857256 w 871543"/>
              <a:gd name="connsiteY16" fmla="*/ 185737 h 471487"/>
              <a:gd name="connsiteX17" fmla="*/ 742956 w 871543"/>
              <a:gd name="connsiteY17" fmla="*/ 85725 h 471487"/>
              <a:gd name="connsiteX18" fmla="*/ 700093 w 871543"/>
              <a:gd name="connsiteY18" fmla="*/ 57150 h 471487"/>
              <a:gd name="connsiteX19" fmla="*/ 614368 w 871543"/>
              <a:gd name="connsiteY19" fmla="*/ 28575 h 471487"/>
              <a:gd name="connsiteX20" fmla="*/ 571506 w 871543"/>
              <a:gd name="connsiteY20" fmla="*/ 14287 h 471487"/>
              <a:gd name="connsiteX21" fmla="*/ 471493 w 871543"/>
              <a:gd name="connsiteY21" fmla="*/ 0 h 471487"/>
              <a:gd name="connsiteX22" fmla="*/ 228606 w 871543"/>
              <a:gd name="connsiteY22" fmla="*/ 14287 h 471487"/>
              <a:gd name="connsiteX23" fmla="*/ 185743 w 871543"/>
              <a:gd name="connsiteY23" fmla="*/ 28575 h 471487"/>
              <a:gd name="connsiteX24" fmla="*/ 142881 w 871543"/>
              <a:gd name="connsiteY24" fmla="*/ 71437 h 471487"/>
              <a:gd name="connsiteX25" fmla="*/ 85731 w 871543"/>
              <a:gd name="connsiteY25" fmla="*/ 157162 h 471487"/>
              <a:gd name="connsiteX26" fmla="*/ 42868 w 871543"/>
              <a:gd name="connsiteY26" fmla="*/ 200025 h 471487"/>
              <a:gd name="connsiteX27" fmla="*/ 14293 w 871543"/>
              <a:gd name="connsiteY27" fmla="*/ 21431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1543" h="471487">
                <a:moveTo>
                  <a:pt x="14293" y="214312"/>
                </a:moveTo>
                <a:cubicBezTo>
                  <a:pt x="9531" y="250031"/>
                  <a:pt x="-15339" y="355072"/>
                  <a:pt x="14293" y="414337"/>
                </a:cubicBezTo>
                <a:cubicBezTo>
                  <a:pt x="21028" y="427808"/>
                  <a:pt x="42868" y="423862"/>
                  <a:pt x="57156" y="428625"/>
                </a:cubicBezTo>
                <a:cubicBezTo>
                  <a:pt x="100018" y="423862"/>
                  <a:pt x="145213" y="429075"/>
                  <a:pt x="185743" y="414337"/>
                </a:cubicBezTo>
                <a:cubicBezTo>
                  <a:pt x="201880" y="408469"/>
                  <a:pt x="201395" y="382782"/>
                  <a:pt x="214318" y="371475"/>
                </a:cubicBezTo>
                <a:cubicBezTo>
                  <a:pt x="240164" y="348860"/>
                  <a:pt x="267462" y="325185"/>
                  <a:pt x="300043" y="314325"/>
                </a:cubicBezTo>
                <a:lnTo>
                  <a:pt x="385768" y="285750"/>
                </a:lnTo>
                <a:lnTo>
                  <a:pt x="428631" y="271462"/>
                </a:lnTo>
                <a:cubicBezTo>
                  <a:pt x="481018" y="276225"/>
                  <a:pt x="538125" y="263505"/>
                  <a:pt x="585793" y="285750"/>
                </a:cubicBezTo>
                <a:cubicBezTo>
                  <a:pt x="616914" y="300273"/>
                  <a:pt x="618659" y="347191"/>
                  <a:pt x="642943" y="371475"/>
                </a:cubicBezTo>
                <a:cubicBezTo>
                  <a:pt x="657231" y="385762"/>
                  <a:pt x="672871" y="398815"/>
                  <a:pt x="685806" y="414337"/>
                </a:cubicBezTo>
                <a:cubicBezTo>
                  <a:pt x="696799" y="427529"/>
                  <a:pt x="700972" y="446473"/>
                  <a:pt x="714381" y="457200"/>
                </a:cubicBezTo>
                <a:cubicBezTo>
                  <a:pt x="726141" y="466608"/>
                  <a:pt x="742956" y="466725"/>
                  <a:pt x="757243" y="471487"/>
                </a:cubicBezTo>
                <a:cubicBezTo>
                  <a:pt x="785818" y="466725"/>
                  <a:pt x="817816" y="471573"/>
                  <a:pt x="842968" y="457200"/>
                </a:cubicBezTo>
                <a:cubicBezTo>
                  <a:pt x="856044" y="449728"/>
                  <a:pt x="853603" y="428948"/>
                  <a:pt x="857256" y="414337"/>
                </a:cubicBezTo>
                <a:cubicBezTo>
                  <a:pt x="863146" y="390778"/>
                  <a:pt x="866781" y="366712"/>
                  <a:pt x="871543" y="342900"/>
                </a:cubicBezTo>
                <a:cubicBezTo>
                  <a:pt x="866781" y="290512"/>
                  <a:pt x="868278" y="237173"/>
                  <a:pt x="857256" y="185737"/>
                </a:cubicBezTo>
                <a:cubicBezTo>
                  <a:pt x="847334" y="139436"/>
                  <a:pt x="767561" y="102128"/>
                  <a:pt x="742956" y="85725"/>
                </a:cubicBezTo>
                <a:cubicBezTo>
                  <a:pt x="728668" y="76200"/>
                  <a:pt x="716383" y="62580"/>
                  <a:pt x="700093" y="57150"/>
                </a:cubicBezTo>
                <a:lnTo>
                  <a:pt x="614368" y="28575"/>
                </a:lnTo>
                <a:cubicBezTo>
                  <a:pt x="600081" y="23812"/>
                  <a:pt x="586415" y="16417"/>
                  <a:pt x="571506" y="14287"/>
                </a:cubicBezTo>
                <a:lnTo>
                  <a:pt x="471493" y="0"/>
                </a:lnTo>
                <a:cubicBezTo>
                  <a:pt x="390531" y="4762"/>
                  <a:pt x="309306" y="6217"/>
                  <a:pt x="228606" y="14287"/>
                </a:cubicBezTo>
                <a:cubicBezTo>
                  <a:pt x="213620" y="15786"/>
                  <a:pt x="198274" y="20221"/>
                  <a:pt x="185743" y="28575"/>
                </a:cubicBezTo>
                <a:cubicBezTo>
                  <a:pt x="168931" y="39783"/>
                  <a:pt x="155286" y="55488"/>
                  <a:pt x="142881" y="71437"/>
                </a:cubicBezTo>
                <a:cubicBezTo>
                  <a:pt x="121797" y="98546"/>
                  <a:pt x="110015" y="132878"/>
                  <a:pt x="85731" y="157162"/>
                </a:cubicBezTo>
                <a:cubicBezTo>
                  <a:pt x="71443" y="171450"/>
                  <a:pt x="54076" y="183213"/>
                  <a:pt x="42868" y="200025"/>
                </a:cubicBezTo>
                <a:cubicBezTo>
                  <a:pt x="40226" y="203988"/>
                  <a:pt x="19055" y="178593"/>
                  <a:pt x="14293" y="21431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1">
            <a:extLst>
              <a:ext uri="{FF2B5EF4-FFF2-40B4-BE49-F238E27FC236}">
                <a16:creationId xmlns:a16="http://schemas.microsoft.com/office/drawing/2014/main" id="{35CB75F3-CC56-9345-88E2-BA8CE083FB7A}"/>
              </a:ext>
            </a:extLst>
          </p:cNvPr>
          <p:cNvSpPr txBox="1">
            <a:spLocks noChangeArrowheads="1"/>
          </p:cNvSpPr>
          <p:nvPr/>
        </p:nvSpPr>
        <p:spPr bwMode="auto">
          <a:xfrm>
            <a:off x="20113" y="2609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r>
              <a:rPr lang="ja-JP" altLang="en-US"/>
              <a:t>復習</a:t>
            </a:r>
          </a:p>
        </p:txBody>
      </p:sp>
    </p:spTree>
    <p:extLst>
      <p:ext uri="{BB962C8B-B14F-4D97-AF65-F5344CB8AC3E}">
        <p14:creationId xmlns:p14="http://schemas.microsoft.com/office/powerpoint/2010/main" val="173917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5">
            <a:extLst>
              <a:ext uri="{FF2B5EF4-FFF2-40B4-BE49-F238E27FC236}">
                <a16:creationId xmlns:a16="http://schemas.microsoft.com/office/drawing/2014/main" id="{F42E8D48-7123-544B-A409-EA28DDF268CE}"/>
              </a:ext>
            </a:extLst>
          </p:cNvPr>
          <p:cNvSpPr txBox="1">
            <a:spLocks noChangeArrowheads="1"/>
          </p:cNvSpPr>
          <p:nvPr/>
        </p:nvSpPr>
        <p:spPr bwMode="auto">
          <a:xfrm>
            <a:off x="447675" y="404813"/>
            <a:ext cx="72635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ここは，大工大ロボット研究所の一室</a:t>
            </a:r>
            <a:r>
              <a:rPr lang="en-US" altLang="ja-JP" dirty="0"/>
              <a:t>‥</a:t>
            </a:r>
          </a:p>
          <a:p>
            <a:pPr eaLnBrk="1" hangingPunct="1"/>
            <a:r>
              <a:rPr lang="ja-JP" altLang="en-US"/>
              <a:t>今日も，オスカ君を囲んでなにやらワイ</a:t>
            </a:r>
            <a:endParaRPr lang="en-US" altLang="ja-JP" dirty="0"/>
          </a:p>
          <a:p>
            <a:pPr eaLnBrk="1" hangingPunct="1"/>
            <a:r>
              <a:rPr lang="ja-JP" altLang="en-US"/>
              <a:t>ワイ議論していますよ．ちょっと聞き耳を．．．．</a:t>
            </a:r>
          </a:p>
        </p:txBody>
      </p:sp>
      <p:sp>
        <p:nvSpPr>
          <p:cNvPr id="44047" name="Text Box 16">
            <a:extLst>
              <a:ext uri="{FF2B5EF4-FFF2-40B4-BE49-F238E27FC236}">
                <a16:creationId xmlns:a16="http://schemas.microsoft.com/office/drawing/2014/main" id="{C0121729-2464-EF48-BD18-E4199C8BC9A4}"/>
              </a:ext>
            </a:extLst>
          </p:cNvPr>
          <p:cNvSpPr txBox="1">
            <a:spLocks noChangeArrowheads="1"/>
          </p:cNvSpPr>
          <p:nvPr/>
        </p:nvSpPr>
        <p:spPr bwMode="auto">
          <a:xfrm>
            <a:off x="3779844" y="11287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b="1">
              <a:solidFill>
                <a:srgbClr val="FF0000"/>
              </a:solidFill>
            </a:endParaRPr>
          </a:p>
        </p:txBody>
      </p:sp>
      <p:grpSp>
        <p:nvGrpSpPr>
          <p:cNvPr id="2" name="グループ化 1">
            <a:extLst>
              <a:ext uri="{FF2B5EF4-FFF2-40B4-BE49-F238E27FC236}">
                <a16:creationId xmlns:a16="http://schemas.microsoft.com/office/drawing/2014/main" id="{11DBC45B-530D-F041-ABEB-1E11DE6F3AD8}"/>
              </a:ext>
            </a:extLst>
          </p:cNvPr>
          <p:cNvGrpSpPr/>
          <p:nvPr/>
        </p:nvGrpSpPr>
        <p:grpSpPr>
          <a:xfrm>
            <a:off x="315970" y="1825626"/>
            <a:ext cx="8386711" cy="776050"/>
            <a:chOff x="315970" y="1825626"/>
            <a:chExt cx="8386711" cy="776050"/>
          </a:xfrm>
        </p:grpSpPr>
        <p:sp>
          <p:nvSpPr>
            <p:cNvPr id="44046" name="Text Box 6">
              <a:extLst>
                <a:ext uri="{FF2B5EF4-FFF2-40B4-BE49-F238E27FC236}">
                  <a16:creationId xmlns:a16="http://schemas.microsoft.com/office/drawing/2014/main" id="{2F5E6096-9A4E-2645-82CF-279BAB8AC353}"/>
                </a:ext>
              </a:extLst>
            </p:cNvPr>
            <p:cNvSpPr txBox="1">
              <a:spLocks noChangeArrowheads="1"/>
            </p:cNvSpPr>
            <p:nvPr/>
          </p:nvSpPr>
          <p:spPr bwMode="auto">
            <a:xfrm>
              <a:off x="1746256" y="1825626"/>
              <a:ext cx="6956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「よっしゃ！これでモータのモデルがもとまった．」</a:t>
              </a:r>
            </a:p>
          </p:txBody>
        </p:sp>
        <p:pic>
          <p:nvPicPr>
            <p:cNvPr id="17" name="図 7">
              <a:extLst>
                <a:ext uri="{FF2B5EF4-FFF2-40B4-BE49-F238E27FC236}">
                  <a16:creationId xmlns:a16="http://schemas.microsoft.com/office/drawing/2014/main" id="{A1272122-7B64-4540-A634-C86AF4D37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0" y="1847302"/>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
              <a:extLst>
                <a:ext uri="{FF2B5EF4-FFF2-40B4-BE49-F238E27FC236}">
                  <a16:creationId xmlns:a16="http://schemas.microsoft.com/office/drawing/2014/main" id="{3AEDE324-CDE0-AE49-BE7B-8E43354B0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53" y="1848813"/>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59581681-8D5B-F940-83B4-06E72BC4B719}"/>
              </a:ext>
            </a:extLst>
          </p:cNvPr>
          <p:cNvGrpSpPr/>
          <p:nvPr/>
        </p:nvGrpSpPr>
        <p:grpSpPr>
          <a:xfrm>
            <a:off x="315970" y="5342616"/>
            <a:ext cx="6989220" cy="769441"/>
            <a:chOff x="315970" y="5342616"/>
            <a:chExt cx="6989220" cy="769441"/>
          </a:xfrm>
        </p:grpSpPr>
        <p:sp>
          <p:nvSpPr>
            <p:cNvPr id="20" name="Text Box 8">
              <a:extLst>
                <a:ext uri="{FF2B5EF4-FFF2-40B4-BE49-F238E27FC236}">
                  <a16:creationId xmlns:a16="http://schemas.microsoft.com/office/drawing/2014/main" id="{EED0CCB7-9116-5142-A62A-479493D82251}"/>
                </a:ext>
              </a:extLst>
            </p:cNvPr>
            <p:cNvSpPr txBox="1">
              <a:spLocks noChangeArrowheads="1"/>
            </p:cNvSpPr>
            <p:nvPr/>
          </p:nvSpPr>
          <p:spPr bwMode="auto">
            <a:xfrm>
              <a:off x="1760082" y="5342616"/>
              <a:ext cx="55451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「・・・あれれ・・？？？どうやっけ？」</a:t>
              </a:r>
            </a:p>
          </p:txBody>
        </p:sp>
        <p:pic>
          <p:nvPicPr>
            <p:cNvPr id="19" name="図 7">
              <a:extLst>
                <a:ext uri="{FF2B5EF4-FFF2-40B4-BE49-F238E27FC236}">
                  <a16:creationId xmlns:a16="http://schemas.microsoft.com/office/drawing/2014/main" id="{9C512ADF-42F4-1A45-A6B0-69E11CD4B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0" y="5342616"/>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
              <a:extLst>
                <a:ext uri="{FF2B5EF4-FFF2-40B4-BE49-F238E27FC236}">
                  <a16:creationId xmlns:a16="http://schemas.microsoft.com/office/drawing/2014/main" id="{26B93143-F606-2946-AAAD-57C7F6BE5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53" y="5344127"/>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グループ化 2">
            <a:extLst>
              <a:ext uri="{FF2B5EF4-FFF2-40B4-BE49-F238E27FC236}">
                <a16:creationId xmlns:a16="http://schemas.microsoft.com/office/drawing/2014/main" id="{4226D132-C6CC-C945-85D1-54AA2EA56C7B}"/>
              </a:ext>
            </a:extLst>
          </p:cNvPr>
          <p:cNvGrpSpPr/>
          <p:nvPr/>
        </p:nvGrpSpPr>
        <p:grpSpPr>
          <a:xfrm>
            <a:off x="370798" y="2934965"/>
            <a:ext cx="8331883" cy="780363"/>
            <a:chOff x="370798" y="2934965"/>
            <a:chExt cx="8331883" cy="780363"/>
          </a:xfrm>
        </p:grpSpPr>
        <p:sp>
          <p:nvSpPr>
            <p:cNvPr id="7171" name="Text Box 7">
              <a:extLst>
                <a:ext uri="{FF2B5EF4-FFF2-40B4-BE49-F238E27FC236}">
                  <a16:creationId xmlns:a16="http://schemas.microsoft.com/office/drawing/2014/main" id="{90EE7748-01F2-3E48-A489-162D859C98B4}"/>
                </a:ext>
              </a:extLst>
            </p:cNvPr>
            <p:cNvSpPr txBox="1">
              <a:spLocks noChangeArrowheads="1"/>
            </p:cNvSpPr>
            <p:nvPr/>
          </p:nvSpPr>
          <p:spPr bwMode="auto">
            <a:xfrm>
              <a:off x="1182674" y="2934965"/>
              <a:ext cx="75200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800000"/>
                  </a:solidFill>
                </a:rPr>
                <a:t>スギモ</a:t>
              </a:r>
              <a:endParaRPr lang="en-US" altLang="ja-JP" sz="2200" dirty="0">
                <a:solidFill>
                  <a:srgbClr val="800000"/>
                </a:solidFill>
              </a:endParaRPr>
            </a:p>
            <a:p>
              <a:pPr eaLnBrk="1" hangingPunct="1"/>
              <a:r>
                <a:rPr lang="ja-JP" altLang="en-US" sz="2200"/>
                <a:t>「じゃぁ次にモデルを用いてステップ応答計算しよか．」</a:t>
              </a:r>
            </a:p>
          </p:txBody>
        </p:sp>
        <p:pic>
          <p:nvPicPr>
            <p:cNvPr id="22" name="図 2">
              <a:extLst>
                <a:ext uri="{FF2B5EF4-FFF2-40B4-BE49-F238E27FC236}">
                  <a16:creationId xmlns:a16="http://schemas.microsoft.com/office/drawing/2014/main" id="{6DBD4C70-FA65-9149-BEB4-0169DA05D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8" y="2962465"/>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104D97D9-B828-7B44-8083-9B61538343E4}"/>
              </a:ext>
            </a:extLst>
          </p:cNvPr>
          <p:cNvGrpSpPr/>
          <p:nvPr/>
        </p:nvGrpSpPr>
        <p:grpSpPr>
          <a:xfrm>
            <a:off x="370797" y="4085827"/>
            <a:ext cx="8394969" cy="769441"/>
            <a:chOff x="370797" y="4085827"/>
            <a:chExt cx="8394969" cy="769441"/>
          </a:xfrm>
        </p:grpSpPr>
        <p:sp>
          <p:nvSpPr>
            <p:cNvPr id="7172" name="Text Box 8">
              <a:extLst>
                <a:ext uri="{FF2B5EF4-FFF2-40B4-BE49-F238E27FC236}">
                  <a16:creationId xmlns:a16="http://schemas.microsoft.com/office/drawing/2014/main" id="{0A14730D-BB7E-7C40-BE23-306185605241}"/>
                </a:ext>
              </a:extLst>
            </p:cNvPr>
            <p:cNvSpPr txBox="1">
              <a:spLocks noChangeArrowheads="1"/>
            </p:cNvSpPr>
            <p:nvPr/>
          </p:nvSpPr>
          <p:spPr bwMode="auto">
            <a:xfrm>
              <a:off x="1245759" y="4085827"/>
              <a:ext cx="75200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endParaRPr lang="en-US" altLang="ja-JP" sz="2200" dirty="0">
                <a:solidFill>
                  <a:srgbClr val="000099"/>
                </a:solidFill>
              </a:endParaRPr>
            </a:p>
            <a:p>
              <a:pPr eaLnBrk="1" hangingPunct="1"/>
              <a:r>
                <a:rPr lang="ja-JP" altLang="en-US" sz="2200"/>
                <a:t>「そうやな．ようするに微分方程式解けばいいんやな．」</a:t>
              </a:r>
            </a:p>
          </p:txBody>
        </p:sp>
        <p:pic>
          <p:nvPicPr>
            <p:cNvPr id="23" name="図 7">
              <a:extLst>
                <a:ext uri="{FF2B5EF4-FFF2-40B4-BE49-F238E27FC236}">
                  <a16:creationId xmlns:a16="http://schemas.microsoft.com/office/drawing/2014/main" id="{AC64B082-64F4-E84E-B364-DA7E20FCE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7" y="4096222"/>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5">
            <a:extLst>
              <a:ext uri="{FF2B5EF4-FFF2-40B4-BE49-F238E27FC236}">
                <a16:creationId xmlns:a16="http://schemas.microsoft.com/office/drawing/2014/main" id="{F42E8D48-7123-544B-A409-EA28DDF268CE}"/>
              </a:ext>
            </a:extLst>
          </p:cNvPr>
          <p:cNvSpPr txBox="1">
            <a:spLocks noChangeArrowheads="1"/>
          </p:cNvSpPr>
          <p:nvPr/>
        </p:nvSpPr>
        <p:spPr bwMode="auto">
          <a:xfrm>
            <a:off x="447675" y="404813"/>
            <a:ext cx="72635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ここは，大工大ロボット研究所の一室</a:t>
            </a:r>
            <a:r>
              <a:rPr lang="en-US" altLang="ja-JP" dirty="0"/>
              <a:t>‥</a:t>
            </a:r>
          </a:p>
          <a:p>
            <a:pPr eaLnBrk="1" hangingPunct="1"/>
            <a:r>
              <a:rPr lang="ja-JP" altLang="en-US"/>
              <a:t>今日も，オスカ君を囲んでなにやらワイ</a:t>
            </a:r>
            <a:endParaRPr lang="en-US" altLang="ja-JP" dirty="0"/>
          </a:p>
          <a:p>
            <a:pPr eaLnBrk="1" hangingPunct="1"/>
            <a:r>
              <a:rPr lang="ja-JP" altLang="en-US"/>
              <a:t>ワイ議論していますよ．ちょっと聞き耳を．．．．</a:t>
            </a:r>
          </a:p>
        </p:txBody>
      </p:sp>
      <p:sp>
        <p:nvSpPr>
          <p:cNvPr id="44045" name="Text Box 18">
            <a:extLst>
              <a:ext uri="{FF2B5EF4-FFF2-40B4-BE49-F238E27FC236}">
                <a16:creationId xmlns:a16="http://schemas.microsoft.com/office/drawing/2014/main" id="{DBA0701B-C17D-094E-B56F-29AA759CBB51}"/>
              </a:ext>
            </a:extLst>
          </p:cNvPr>
          <p:cNvSpPr txBox="1">
            <a:spLocks noChangeArrowheads="1"/>
          </p:cNvSpPr>
          <p:nvPr/>
        </p:nvSpPr>
        <p:spPr bwMode="auto">
          <a:xfrm>
            <a:off x="2052638" y="380667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sp>
        <p:nvSpPr>
          <p:cNvPr id="44043" name="Text Box 21">
            <a:extLst>
              <a:ext uri="{FF2B5EF4-FFF2-40B4-BE49-F238E27FC236}">
                <a16:creationId xmlns:a16="http://schemas.microsoft.com/office/drawing/2014/main" id="{A3ABA314-AB19-D348-BD44-8413751CB0DD}"/>
              </a:ext>
            </a:extLst>
          </p:cNvPr>
          <p:cNvSpPr txBox="1">
            <a:spLocks noChangeArrowheads="1"/>
          </p:cNvSpPr>
          <p:nvPr/>
        </p:nvSpPr>
        <p:spPr bwMode="auto">
          <a:xfrm>
            <a:off x="4419023" y="5185560"/>
            <a:ext cx="184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endParaRPr lang="ja-JP" altLang="en-US" sz="2200" b="1">
              <a:solidFill>
                <a:srgbClr val="FF0000"/>
              </a:solidFill>
            </a:endParaRPr>
          </a:p>
        </p:txBody>
      </p:sp>
      <p:grpSp>
        <p:nvGrpSpPr>
          <p:cNvPr id="2" name="グループ化 1">
            <a:extLst>
              <a:ext uri="{FF2B5EF4-FFF2-40B4-BE49-F238E27FC236}">
                <a16:creationId xmlns:a16="http://schemas.microsoft.com/office/drawing/2014/main" id="{FD5CE0A3-E43D-2D4C-A3E0-708E94778E07}"/>
              </a:ext>
            </a:extLst>
          </p:cNvPr>
          <p:cNvGrpSpPr/>
          <p:nvPr/>
        </p:nvGrpSpPr>
        <p:grpSpPr>
          <a:xfrm>
            <a:off x="447675" y="1913479"/>
            <a:ext cx="8260031" cy="792504"/>
            <a:chOff x="447675" y="1913479"/>
            <a:chExt cx="8260031" cy="792504"/>
          </a:xfrm>
        </p:grpSpPr>
        <p:sp>
          <p:nvSpPr>
            <p:cNvPr id="7173" name="Text Box 9">
              <a:extLst>
                <a:ext uri="{FF2B5EF4-FFF2-40B4-BE49-F238E27FC236}">
                  <a16:creationId xmlns:a16="http://schemas.microsoft.com/office/drawing/2014/main" id="{B55B8202-266D-044E-B9BA-26592E4F135C}"/>
                </a:ext>
              </a:extLst>
            </p:cNvPr>
            <p:cNvSpPr txBox="1">
              <a:spLocks noChangeArrowheads="1"/>
            </p:cNvSpPr>
            <p:nvPr/>
          </p:nvSpPr>
          <p:spPr bwMode="auto">
            <a:xfrm>
              <a:off x="1469827" y="1934936"/>
              <a:ext cx="723787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FF0000"/>
                  </a:solidFill>
                </a:rPr>
                <a:t>イシカ</a:t>
              </a:r>
              <a:endParaRPr lang="en-US" altLang="ja-JP" sz="2200" dirty="0">
                <a:solidFill>
                  <a:srgbClr val="FF0000"/>
                </a:solidFill>
              </a:endParaRPr>
            </a:p>
            <a:p>
              <a:pPr eaLnBrk="1" hangingPunct="1"/>
              <a:r>
                <a:rPr lang="ja-JP" altLang="en-US" sz="2200"/>
                <a:t>「君ら本まになんもしらんね．先日演習したでしょ？」</a:t>
              </a:r>
            </a:p>
          </p:txBody>
        </p:sp>
        <p:pic>
          <p:nvPicPr>
            <p:cNvPr id="17" name="図 1">
              <a:extLst>
                <a:ext uri="{FF2B5EF4-FFF2-40B4-BE49-F238E27FC236}">
                  <a16:creationId xmlns:a16="http://schemas.microsoft.com/office/drawing/2014/main" id="{0BFC6C52-F3CC-E943-AFD8-EFDBE15C4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7" b="14307"/>
            <a:stretch/>
          </p:blipFill>
          <p:spPr bwMode="auto">
            <a:xfrm rot="16200000">
              <a:off x="479256" y="1881898"/>
              <a:ext cx="792504" cy="85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雲形吹き出し 17">
            <a:extLst>
              <a:ext uri="{FF2B5EF4-FFF2-40B4-BE49-F238E27FC236}">
                <a16:creationId xmlns:a16="http://schemas.microsoft.com/office/drawing/2014/main" id="{1D9B24AC-3BFD-FE4F-A4C1-2E2317B5E792}"/>
              </a:ext>
            </a:extLst>
          </p:cNvPr>
          <p:cNvSpPr/>
          <p:nvPr/>
        </p:nvSpPr>
        <p:spPr>
          <a:xfrm>
            <a:off x="2647116" y="1564327"/>
            <a:ext cx="2259021" cy="757967"/>
          </a:xfrm>
          <a:prstGeom prst="cloudCallout">
            <a:avLst>
              <a:gd name="adj1" fmla="val -55048"/>
              <a:gd name="adj2" fmla="val 341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solidFill>
              </a:rPr>
              <a:t>またでた！</a:t>
            </a:r>
            <a:endParaRPr kumimoji="1" lang="en-US" altLang="ja-JP" sz="2000" dirty="0">
              <a:solidFill>
                <a:schemeClr val="tx1"/>
              </a:solidFill>
            </a:endParaRPr>
          </a:p>
          <a:p>
            <a:pPr algn="ctr"/>
            <a:r>
              <a:rPr kumimoji="1" lang="ja-JP" altLang="en-US" sz="1600">
                <a:solidFill>
                  <a:schemeClr val="tx1"/>
                </a:solidFill>
              </a:rPr>
              <a:t>イシカ君登場</a:t>
            </a:r>
          </a:p>
        </p:txBody>
      </p:sp>
      <p:grpSp>
        <p:nvGrpSpPr>
          <p:cNvPr id="3" name="グループ化 2">
            <a:extLst>
              <a:ext uri="{FF2B5EF4-FFF2-40B4-BE49-F238E27FC236}">
                <a16:creationId xmlns:a16="http://schemas.microsoft.com/office/drawing/2014/main" id="{2ED3C5D0-730F-8F42-8BB1-7605E4F564D9}"/>
              </a:ext>
            </a:extLst>
          </p:cNvPr>
          <p:cNvGrpSpPr/>
          <p:nvPr/>
        </p:nvGrpSpPr>
        <p:grpSpPr>
          <a:xfrm>
            <a:off x="490251" y="2995176"/>
            <a:ext cx="6955415" cy="770824"/>
            <a:chOff x="490251" y="2995176"/>
            <a:chExt cx="6955415" cy="770824"/>
          </a:xfrm>
        </p:grpSpPr>
        <p:sp>
          <p:nvSpPr>
            <p:cNvPr id="44044" name="Text Box 10">
              <a:extLst>
                <a:ext uri="{FF2B5EF4-FFF2-40B4-BE49-F238E27FC236}">
                  <a16:creationId xmlns:a16="http://schemas.microsoft.com/office/drawing/2014/main" id="{93647648-D527-5745-A9CB-B1430E9B4633}"/>
                </a:ext>
              </a:extLst>
            </p:cNvPr>
            <p:cNvSpPr txBox="1">
              <a:spLocks noChangeArrowheads="1"/>
            </p:cNvSpPr>
            <p:nvPr/>
          </p:nvSpPr>
          <p:spPr bwMode="auto">
            <a:xfrm>
              <a:off x="1900528" y="2995176"/>
              <a:ext cx="55451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「あ！そうか・・・え，どれつかうの？」</a:t>
              </a:r>
            </a:p>
          </p:txBody>
        </p:sp>
        <p:pic>
          <p:nvPicPr>
            <p:cNvPr id="19" name="図 7">
              <a:extLst>
                <a:ext uri="{FF2B5EF4-FFF2-40B4-BE49-F238E27FC236}">
                  <a16:creationId xmlns:a16="http://schemas.microsoft.com/office/drawing/2014/main" id="{3652BC9F-AE93-764E-98DE-75EC9B6E9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51" y="3011626"/>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
              <a:extLst>
                <a:ext uri="{FF2B5EF4-FFF2-40B4-BE49-F238E27FC236}">
                  <a16:creationId xmlns:a16="http://schemas.microsoft.com/office/drawing/2014/main" id="{8EAA265F-37B1-3D41-B80D-466E478D4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434" y="3013137"/>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BDDBC904-AB9F-1847-982D-A98880CC0E5D}"/>
              </a:ext>
            </a:extLst>
          </p:cNvPr>
          <p:cNvGrpSpPr/>
          <p:nvPr/>
        </p:nvGrpSpPr>
        <p:grpSpPr>
          <a:xfrm>
            <a:off x="447675" y="4060669"/>
            <a:ext cx="8217587" cy="1446550"/>
            <a:chOff x="447675" y="4060669"/>
            <a:chExt cx="8217587" cy="1446550"/>
          </a:xfrm>
        </p:grpSpPr>
        <p:sp>
          <p:nvSpPr>
            <p:cNvPr id="7174" name="Text Box 11">
              <a:extLst>
                <a:ext uri="{FF2B5EF4-FFF2-40B4-BE49-F238E27FC236}">
                  <a16:creationId xmlns:a16="http://schemas.microsoft.com/office/drawing/2014/main" id="{64276525-6DAD-534A-849E-37BFBF358408}"/>
                </a:ext>
              </a:extLst>
            </p:cNvPr>
            <p:cNvSpPr txBox="1">
              <a:spLocks noChangeArrowheads="1"/>
            </p:cNvSpPr>
            <p:nvPr/>
          </p:nvSpPr>
          <p:spPr bwMode="auto">
            <a:xfrm>
              <a:off x="1427383" y="4060669"/>
              <a:ext cx="72378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FF0000"/>
                  </a:solidFill>
                </a:rPr>
                <a:t>イシカ</a:t>
              </a:r>
              <a:endParaRPr lang="en-US" altLang="ja-JP" sz="2200" dirty="0">
                <a:solidFill>
                  <a:srgbClr val="FF0000"/>
                </a:solidFill>
              </a:endParaRPr>
            </a:p>
            <a:p>
              <a:pPr eaLnBrk="1" hangingPunct="1"/>
              <a:r>
                <a:rPr lang="ja-JP" altLang="en-US" sz="2200"/>
                <a:t>「えーーっと．．．あ，まだしてないのか．ちょうど</a:t>
              </a:r>
              <a:endParaRPr lang="en-US" altLang="ja-JP" sz="2200" dirty="0"/>
            </a:p>
            <a:p>
              <a:pPr eaLnBrk="1" hangingPunct="1"/>
              <a:r>
                <a:rPr lang="ja-JP" altLang="en-US" sz="2200">
                  <a:solidFill>
                    <a:srgbClr val="00B050"/>
                  </a:solidFill>
                </a:rPr>
                <a:t>　スエピ</a:t>
              </a:r>
              <a:r>
                <a:rPr lang="ja-JP" altLang="en-US" sz="2200"/>
                <a:t>君が演習でしてくれるようやね．詳しくはそこ</a:t>
              </a:r>
              <a:endParaRPr lang="en-US" altLang="ja-JP" sz="2200" dirty="0"/>
            </a:p>
            <a:p>
              <a:pPr eaLnBrk="1" hangingPunct="1"/>
              <a:r>
                <a:rPr lang="ja-JP" altLang="en-US" sz="2200"/>
                <a:t>　で勉強してもらうとして，結果だけ説明しとこか．」</a:t>
              </a:r>
            </a:p>
          </p:txBody>
        </p:sp>
        <p:pic>
          <p:nvPicPr>
            <p:cNvPr id="22" name="図 1">
              <a:extLst>
                <a:ext uri="{FF2B5EF4-FFF2-40B4-BE49-F238E27FC236}">
                  <a16:creationId xmlns:a16="http://schemas.microsoft.com/office/drawing/2014/main" id="{BA2C4867-E468-6C4C-8BBF-B9612651B5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7" b="14307"/>
            <a:stretch/>
          </p:blipFill>
          <p:spPr bwMode="auto">
            <a:xfrm rot="16200000">
              <a:off x="479256" y="4112085"/>
              <a:ext cx="792504" cy="85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8AAFCB3B-6E81-7C4C-BA6D-7481C87A8AB7}"/>
              </a:ext>
            </a:extLst>
          </p:cNvPr>
          <p:cNvGrpSpPr/>
          <p:nvPr/>
        </p:nvGrpSpPr>
        <p:grpSpPr>
          <a:xfrm>
            <a:off x="504423" y="5680692"/>
            <a:ext cx="4180002" cy="803144"/>
            <a:chOff x="504423" y="5680692"/>
            <a:chExt cx="4180002" cy="803144"/>
          </a:xfrm>
        </p:grpSpPr>
        <p:sp>
          <p:nvSpPr>
            <p:cNvPr id="44042" name="Text Box 12">
              <a:extLst>
                <a:ext uri="{FF2B5EF4-FFF2-40B4-BE49-F238E27FC236}">
                  <a16:creationId xmlns:a16="http://schemas.microsoft.com/office/drawing/2014/main" id="{29D3A751-0CFD-EC41-AEBF-870B6DD11FE1}"/>
                </a:ext>
              </a:extLst>
            </p:cNvPr>
            <p:cNvSpPr txBox="1">
              <a:spLocks noChangeArrowheads="1"/>
            </p:cNvSpPr>
            <p:nvPr/>
          </p:nvSpPr>
          <p:spPr bwMode="auto">
            <a:xfrm>
              <a:off x="1960275" y="5713898"/>
              <a:ext cx="272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2200">
                  <a:solidFill>
                    <a:srgbClr val="000099"/>
                  </a:solidFill>
                </a:rPr>
                <a:t>オスカ，</a:t>
              </a:r>
              <a:r>
                <a:rPr lang="ja-JP" altLang="en-US" sz="2200">
                  <a:solidFill>
                    <a:srgbClr val="800000"/>
                  </a:solidFill>
                </a:rPr>
                <a:t>スギモ</a:t>
              </a:r>
              <a:endParaRPr lang="en-US" altLang="ja-JP" sz="2200" dirty="0">
                <a:solidFill>
                  <a:srgbClr val="800000"/>
                </a:solidFill>
              </a:endParaRPr>
            </a:p>
            <a:p>
              <a:pPr eaLnBrk="1" hangingPunct="1"/>
              <a:r>
                <a:rPr lang="ja-JP" altLang="en-US" sz="2200"/>
                <a:t>「ほほーー．．．」</a:t>
              </a:r>
            </a:p>
          </p:txBody>
        </p:sp>
        <p:pic>
          <p:nvPicPr>
            <p:cNvPr id="23" name="図 7">
              <a:extLst>
                <a:ext uri="{FF2B5EF4-FFF2-40B4-BE49-F238E27FC236}">
                  <a16:creationId xmlns:a16="http://schemas.microsoft.com/office/drawing/2014/main" id="{3FAAFDC3-EAF8-B04A-AE11-0B301236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23" y="5680692"/>
              <a:ext cx="670357" cy="7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
              <a:extLst>
                <a:ext uri="{FF2B5EF4-FFF2-40B4-BE49-F238E27FC236}">
                  <a16:creationId xmlns:a16="http://schemas.microsoft.com/office/drawing/2014/main" id="{4D62F4E5-6D81-7C4C-A78A-689470D1D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8606" y="5682203"/>
              <a:ext cx="670357" cy="7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756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3100791-444F-A942-99E9-4E740C6F0FC0}"/>
              </a:ext>
            </a:extLst>
          </p:cNvPr>
          <p:cNvSpPr/>
          <p:nvPr/>
        </p:nvSpPr>
        <p:spPr>
          <a:xfrm>
            <a:off x="2644775" y="1763713"/>
            <a:ext cx="2509838" cy="14779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sp>
        <p:nvSpPr>
          <p:cNvPr id="46082" name="Text Box 4">
            <a:extLst>
              <a:ext uri="{FF2B5EF4-FFF2-40B4-BE49-F238E27FC236}">
                <a16:creationId xmlns:a16="http://schemas.microsoft.com/office/drawing/2014/main" id="{A9474C31-2870-2743-B679-4B1B1D95DEC5}"/>
              </a:ext>
            </a:extLst>
          </p:cNvPr>
          <p:cNvSpPr txBox="1">
            <a:spLocks noChangeArrowheads="1"/>
          </p:cNvSpPr>
          <p:nvPr/>
        </p:nvSpPr>
        <p:spPr bwMode="auto">
          <a:xfrm>
            <a:off x="222250" y="404813"/>
            <a:ext cx="551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en-US" sz="3200" u="sng">
                <a:solidFill>
                  <a:srgbClr val="C00000"/>
                </a:solidFill>
              </a:rPr>
              <a:t>ステップ応答計算できるの</a:t>
            </a:r>
            <a:r>
              <a:rPr lang="ja-JP" altLang="en-US" sz="3200" u="sng">
                <a:solidFill>
                  <a:srgbClr val="C00000"/>
                </a:solidFill>
              </a:rPr>
              <a:t>？</a:t>
            </a:r>
          </a:p>
        </p:txBody>
      </p:sp>
      <p:graphicFrame>
        <p:nvGraphicFramePr>
          <p:cNvPr id="46083" name="オブジェクト 3">
            <a:extLst>
              <a:ext uri="{FF2B5EF4-FFF2-40B4-BE49-F238E27FC236}">
                <a16:creationId xmlns:a16="http://schemas.microsoft.com/office/drawing/2014/main" id="{03508443-2B64-0942-BB45-8F4C530D9AA0}"/>
              </a:ext>
            </a:extLst>
          </p:cNvPr>
          <p:cNvGraphicFramePr>
            <a:graphicFrameLocks noChangeAspect="1"/>
          </p:cNvGraphicFramePr>
          <p:nvPr/>
        </p:nvGraphicFramePr>
        <p:xfrm>
          <a:off x="2808288" y="1935163"/>
          <a:ext cx="2146300" cy="349250"/>
        </p:xfrm>
        <a:graphic>
          <a:graphicData uri="http://schemas.openxmlformats.org/presentationml/2006/ole">
            <mc:AlternateContent xmlns:mc="http://schemas.openxmlformats.org/markup-compatibility/2006">
              <mc:Choice xmlns:v="urn:schemas-microsoft-com:vml" Requires="v">
                <p:oleObj name="数式" r:id="rId2" imgW="1778000" imgH="292100" progId="Equation.3">
                  <p:embed/>
                </p:oleObj>
              </mc:Choice>
              <mc:Fallback>
                <p:oleObj name="数式" r:id="rId2" imgW="1778000" imgH="292100" progId="Equation.3">
                  <p:embed/>
                  <p:pic>
                    <p:nvPicPr>
                      <p:cNvPr id="0" name="オブジェクト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1935163"/>
                        <a:ext cx="21463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084" name="オブジェクト 4">
            <a:extLst>
              <a:ext uri="{FF2B5EF4-FFF2-40B4-BE49-F238E27FC236}">
                <a16:creationId xmlns:a16="http://schemas.microsoft.com/office/drawing/2014/main" id="{CF112E70-C8C3-F74A-8AAA-FDABD298D000}"/>
              </a:ext>
            </a:extLst>
          </p:cNvPr>
          <p:cNvGraphicFramePr>
            <a:graphicFrameLocks noChangeAspect="1"/>
          </p:cNvGraphicFramePr>
          <p:nvPr/>
        </p:nvGraphicFramePr>
        <p:xfrm>
          <a:off x="2803525" y="2406650"/>
          <a:ext cx="2100263" cy="728663"/>
        </p:xfrm>
        <a:graphic>
          <a:graphicData uri="http://schemas.openxmlformats.org/presentationml/2006/ole">
            <mc:AlternateContent xmlns:mc="http://schemas.openxmlformats.org/markup-compatibility/2006">
              <mc:Choice xmlns:v="urn:schemas-microsoft-com:vml" Requires="v">
                <p:oleObj name="数式" r:id="rId4" imgW="1739900" imgH="609600" progId="Equation.3">
                  <p:embed/>
                </p:oleObj>
              </mc:Choice>
              <mc:Fallback>
                <p:oleObj name="数式" r:id="rId4" imgW="1739900" imgH="609600" progId="Equation.3">
                  <p:embed/>
                  <p:pic>
                    <p:nvPicPr>
                      <p:cNvPr id="0" name="オブジェクト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3525" y="2406650"/>
                        <a:ext cx="210026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直線矢印コネクタ 6">
            <a:extLst>
              <a:ext uri="{FF2B5EF4-FFF2-40B4-BE49-F238E27FC236}">
                <a16:creationId xmlns:a16="http://schemas.microsoft.com/office/drawing/2014/main" id="{52A2BB89-94F9-2E44-8D58-2E8A9457A230}"/>
              </a:ext>
            </a:extLst>
          </p:cNvPr>
          <p:cNvCxnSpPr/>
          <p:nvPr/>
        </p:nvCxnSpPr>
        <p:spPr bwMode="auto">
          <a:xfrm>
            <a:off x="1865313" y="2508250"/>
            <a:ext cx="774700"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8" name="直線矢印コネクタ 7">
            <a:extLst>
              <a:ext uri="{FF2B5EF4-FFF2-40B4-BE49-F238E27FC236}">
                <a16:creationId xmlns:a16="http://schemas.microsoft.com/office/drawing/2014/main" id="{3EC0B1EE-9F15-A242-B78F-E02EC663A06B}"/>
              </a:ext>
            </a:extLst>
          </p:cNvPr>
          <p:cNvCxnSpPr/>
          <p:nvPr/>
        </p:nvCxnSpPr>
        <p:spPr bwMode="auto">
          <a:xfrm>
            <a:off x="5173663" y="2520950"/>
            <a:ext cx="774700"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6087" name="テキスト ボックス 23">
            <a:extLst>
              <a:ext uri="{FF2B5EF4-FFF2-40B4-BE49-F238E27FC236}">
                <a16:creationId xmlns:a16="http://schemas.microsoft.com/office/drawing/2014/main" id="{3B16ACC3-8186-7F49-9657-B83E10013CD7}"/>
              </a:ext>
            </a:extLst>
          </p:cNvPr>
          <p:cNvSpPr txBox="1">
            <a:spLocks noChangeArrowheads="1"/>
          </p:cNvSpPr>
          <p:nvPr/>
        </p:nvSpPr>
        <p:spPr bwMode="auto">
          <a:xfrm>
            <a:off x="6073775" y="2328863"/>
            <a:ext cx="158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回転角度</a:t>
            </a:r>
            <a:r>
              <a:rPr lang="en-US" altLang="ja-JP"/>
              <a:t>θ</a:t>
            </a:r>
            <a:endParaRPr lang="ja-JP" altLang="en-US"/>
          </a:p>
        </p:txBody>
      </p:sp>
      <p:sp>
        <p:nvSpPr>
          <p:cNvPr id="46088" name="テキスト ボックス 24">
            <a:extLst>
              <a:ext uri="{FF2B5EF4-FFF2-40B4-BE49-F238E27FC236}">
                <a16:creationId xmlns:a16="http://schemas.microsoft.com/office/drawing/2014/main" id="{2BAE6966-49B1-0F4A-BCCB-EED12FA3C8EF}"/>
              </a:ext>
            </a:extLst>
          </p:cNvPr>
          <p:cNvSpPr txBox="1">
            <a:spLocks noChangeArrowheads="1"/>
          </p:cNvSpPr>
          <p:nvPr/>
        </p:nvSpPr>
        <p:spPr bwMode="auto">
          <a:xfrm>
            <a:off x="936625" y="2252663"/>
            <a:ext cx="1004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電圧</a:t>
            </a:r>
            <a:r>
              <a:rPr lang="en-US" altLang="ja-JP" i="1">
                <a:latin typeface="Times New Roman" panose="02020603050405020304" pitchFamily="18" charset="0"/>
              </a:rPr>
              <a:t>e</a:t>
            </a:r>
            <a:endParaRPr lang="ja-JP" altLang="en-US" i="1">
              <a:latin typeface="Times New Roman" panose="02020603050405020304" pitchFamily="18" charset="0"/>
            </a:endParaRPr>
          </a:p>
        </p:txBody>
      </p:sp>
      <p:grpSp>
        <p:nvGrpSpPr>
          <p:cNvPr id="24" name="図形グループ 23">
            <a:extLst>
              <a:ext uri="{FF2B5EF4-FFF2-40B4-BE49-F238E27FC236}">
                <a16:creationId xmlns:a16="http://schemas.microsoft.com/office/drawing/2014/main" id="{C8A0AC02-0463-9742-A83F-97BB34175397}"/>
              </a:ext>
            </a:extLst>
          </p:cNvPr>
          <p:cNvGrpSpPr>
            <a:grpSpLocks/>
          </p:cNvGrpSpPr>
          <p:nvPr/>
        </p:nvGrpSpPr>
        <p:grpSpPr bwMode="auto">
          <a:xfrm>
            <a:off x="642938" y="3660775"/>
            <a:ext cx="4886325" cy="1844675"/>
            <a:chOff x="642471" y="3660581"/>
            <a:chExt cx="4886824" cy="1845329"/>
          </a:xfrm>
        </p:grpSpPr>
        <p:sp>
          <p:nvSpPr>
            <p:cNvPr id="46104" name="テキスト ボックス 10">
              <a:extLst>
                <a:ext uri="{FF2B5EF4-FFF2-40B4-BE49-F238E27FC236}">
                  <a16:creationId xmlns:a16="http://schemas.microsoft.com/office/drawing/2014/main" id="{3EF3FEF3-07C8-7A4F-97AA-30AA2C4F537A}"/>
                </a:ext>
              </a:extLst>
            </p:cNvPr>
            <p:cNvSpPr txBox="1">
              <a:spLocks noChangeArrowheads="1"/>
            </p:cNvSpPr>
            <p:nvPr/>
          </p:nvSpPr>
          <p:spPr bwMode="auto">
            <a:xfrm>
              <a:off x="642471" y="3660581"/>
              <a:ext cx="48868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a:t>
              </a:r>
              <a:r>
                <a:rPr lang="ja-JP" altLang="en-US"/>
                <a:t>ステップ応答を計算してみよう</a:t>
              </a:r>
              <a:r>
                <a:rPr lang="en-US" altLang="ja-JP"/>
                <a:t>.</a:t>
              </a:r>
            </a:p>
            <a:p>
              <a:pPr eaLnBrk="1" hangingPunct="1"/>
              <a:endParaRPr lang="ja-JP" altLang="en-US"/>
            </a:p>
          </p:txBody>
        </p:sp>
        <p:graphicFrame>
          <p:nvGraphicFramePr>
            <p:cNvPr id="46105" name="オブジェクト 11">
              <a:extLst>
                <a:ext uri="{FF2B5EF4-FFF2-40B4-BE49-F238E27FC236}">
                  <a16:creationId xmlns:a16="http://schemas.microsoft.com/office/drawing/2014/main" id="{BB04496D-1E18-E047-8F1B-6A6684A496CE}"/>
                </a:ext>
              </a:extLst>
            </p:cNvPr>
            <p:cNvGraphicFramePr>
              <a:graphicFrameLocks noChangeAspect="1"/>
            </p:cNvGraphicFramePr>
            <p:nvPr/>
          </p:nvGraphicFramePr>
          <p:xfrm>
            <a:off x="1351802" y="4277185"/>
            <a:ext cx="2974975" cy="1228725"/>
          </p:xfrm>
          <a:graphic>
            <a:graphicData uri="http://schemas.openxmlformats.org/presentationml/2006/ole">
              <mc:AlternateContent xmlns:mc="http://schemas.openxmlformats.org/markup-compatibility/2006">
                <mc:Choice xmlns:v="urn:schemas-microsoft-com:vml" Requires="v">
                  <p:oleObj name="数式" r:id="rId6" imgW="2463800" imgH="1028700" progId="Equation.3">
                    <p:embed/>
                  </p:oleObj>
                </mc:Choice>
                <mc:Fallback>
                  <p:oleObj name="数式" r:id="rId6" imgW="2463800" imgH="1028700" progId="Equation.3">
                    <p:embed/>
                    <p:pic>
                      <p:nvPicPr>
                        <p:cNvPr id="0" name="オブジェクト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1802" y="4277185"/>
                          <a:ext cx="29749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5" name="図形グループ 24">
            <a:extLst>
              <a:ext uri="{FF2B5EF4-FFF2-40B4-BE49-F238E27FC236}">
                <a16:creationId xmlns:a16="http://schemas.microsoft.com/office/drawing/2014/main" id="{F62135E8-6B46-2E41-8D83-69CFA9EA5413}"/>
              </a:ext>
            </a:extLst>
          </p:cNvPr>
          <p:cNvGrpSpPr>
            <a:grpSpLocks/>
          </p:cNvGrpSpPr>
          <p:nvPr/>
        </p:nvGrpSpPr>
        <p:grpSpPr bwMode="auto">
          <a:xfrm>
            <a:off x="5168900" y="3765550"/>
            <a:ext cx="3576638" cy="1824038"/>
            <a:chOff x="5169647" y="3765169"/>
            <a:chExt cx="3575286" cy="1824300"/>
          </a:xfrm>
        </p:grpSpPr>
        <p:cxnSp>
          <p:nvCxnSpPr>
            <p:cNvPr id="14" name="直線矢印コネクタ 13">
              <a:extLst>
                <a:ext uri="{FF2B5EF4-FFF2-40B4-BE49-F238E27FC236}">
                  <a16:creationId xmlns:a16="http://schemas.microsoft.com/office/drawing/2014/main" id="{A02E68F8-2564-FC4C-95FE-7B9E162B80B9}"/>
                </a:ext>
              </a:extLst>
            </p:cNvPr>
            <p:cNvCxnSpPr/>
            <p:nvPr/>
          </p:nvCxnSpPr>
          <p:spPr>
            <a:xfrm>
              <a:off x="5169647" y="5140141"/>
              <a:ext cx="31674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DC4954D0-DD24-3A46-85D5-5837ADD26940}"/>
                </a:ext>
              </a:extLst>
            </p:cNvPr>
            <p:cNvCxnSpPr/>
            <p:nvPr/>
          </p:nvCxnSpPr>
          <p:spPr>
            <a:xfrm flipV="1">
              <a:off x="6110679" y="4273242"/>
              <a:ext cx="0" cy="101614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フリーフォーム 16">
              <a:extLst>
                <a:ext uri="{FF2B5EF4-FFF2-40B4-BE49-F238E27FC236}">
                  <a16:creationId xmlns:a16="http://schemas.microsoft.com/office/drawing/2014/main" id="{7A4A429C-6DAD-B040-9ED4-59CDDA98EB6E}"/>
                </a:ext>
              </a:extLst>
            </p:cNvPr>
            <p:cNvSpPr>
              <a:spLocks/>
            </p:cNvSpPr>
            <p:nvPr/>
          </p:nvSpPr>
          <p:spPr bwMode="auto">
            <a:xfrm>
              <a:off x="5334685" y="4601902"/>
              <a:ext cx="2792944" cy="522362"/>
            </a:xfrm>
            <a:custGeom>
              <a:avLst/>
              <a:gdLst>
                <a:gd name="T0" fmla="*/ 0 w 2794000"/>
                <a:gd name="T1" fmla="*/ 521784 h 522941"/>
                <a:gd name="T2" fmla="*/ 776353 w 2794000"/>
                <a:gd name="T3" fmla="*/ 521784 h 522941"/>
                <a:gd name="T4" fmla="*/ 776353 w 2794000"/>
                <a:gd name="T5" fmla="*/ 0 h 522941"/>
                <a:gd name="T6" fmla="*/ 2791888 w 2794000"/>
                <a:gd name="T7" fmla="*/ 14907 h 5229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94000" h="522941">
                  <a:moveTo>
                    <a:pt x="0" y="522941"/>
                  </a:moveTo>
                  <a:lnTo>
                    <a:pt x="776941" y="522941"/>
                  </a:lnTo>
                  <a:lnTo>
                    <a:pt x="776941" y="0"/>
                  </a:lnTo>
                  <a:lnTo>
                    <a:pt x="2794000" y="14941"/>
                  </a:lnTo>
                </a:path>
              </a:pathLst>
            </a:custGeom>
            <a:noFill/>
            <a:ln w="25400" cap="flat" cmpd="sng">
              <a:solidFill>
                <a:srgbClr val="2D2D8A"/>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ja-JP" altLang="en-US"/>
            </a:p>
          </p:txBody>
        </p:sp>
        <p:sp>
          <p:nvSpPr>
            <p:cNvPr id="46100" name="テキスト ボックス 17">
              <a:extLst>
                <a:ext uri="{FF2B5EF4-FFF2-40B4-BE49-F238E27FC236}">
                  <a16:creationId xmlns:a16="http://schemas.microsoft.com/office/drawing/2014/main" id="{6D412E3F-1607-1046-92E9-10ED6D589A49}"/>
                </a:ext>
              </a:extLst>
            </p:cNvPr>
            <p:cNvSpPr txBox="1">
              <a:spLocks noChangeArrowheads="1"/>
            </p:cNvSpPr>
            <p:nvPr/>
          </p:nvSpPr>
          <p:spPr bwMode="auto">
            <a:xfrm>
              <a:off x="5737411" y="4392698"/>
              <a:ext cx="35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1</a:t>
              </a:r>
              <a:endParaRPr lang="ja-JP" altLang="en-US"/>
            </a:p>
          </p:txBody>
        </p:sp>
        <p:sp>
          <p:nvSpPr>
            <p:cNvPr id="46101" name="テキスト ボックス 18">
              <a:extLst>
                <a:ext uri="{FF2B5EF4-FFF2-40B4-BE49-F238E27FC236}">
                  <a16:creationId xmlns:a16="http://schemas.microsoft.com/office/drawing/2014/main" id="{30BA3C81-2A72-1540-9E7C-D4118C2E8A40}"/>
                </a:ext>
              </a:extLst>
            </p:cNvPr>
            <p:cNvSpPr txBox="1">
              <a:spLocks noChangeArrowheads="1"/>
            </p:cNvSpPr>
            <p:nvPr/>
          </p:nvSpPr>
          <p:spPr bwMode="auto">
            <a:xfrm>
              <a:off x="5916706" y="3765169"/>
              <a:ext cx="411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e</a:t>
              </a:r>
              <a:endParaRPr lang="ja-JP" altLang="en-US" i="1">
                <a:latin typeface="Times New Roman" panose="02020603050405020304" pitchFamily="18" charset="0"/>
              </a:endParaRPr>
            </a:p>
          </p:txBody>
        </p:sp>
        <p:sp>
          <p:nvSpPr>
            <p:cNvPr id="46102" name="テキスト ボックス 19">
              <a:extLst>
                <a:ext uri="{FF2B5EF4-FFF2-40B4-BE49-F238E27FC236}">
                  <a16:creationId xmlns:a16="http://schemas.microsoft.com/office/drawing/2014/main" id="{BB6FD976-47A4-AB4E-90D0-D661FE023971}"/>
                </a:ext>
              </a:extLst>
            </p:cNvPr>
            <p:cNvSpPr txBox="1">
              <a:spLocks noChangeArrowheads="1"/>
            </p:cNvSpPr>
            <p:nvPr/>
          </p:nvSpPr>
          <p:spPr bwMode="auto">
            <a:xfrm>
              <a:off x="8384989" y="4903686"/>
              <a:ext cx="359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t</a:t>
              </a:r>
              <a:endParaRPr lang="ja-JP" altLang="en-US" i="1">
                <a:latin typeface="Times New Roman" panose="02020603050405020304" pitchFamily="18" charset="0"/>
              </a:endParaRPr>
            </a:p>
          </p:txBody>
        </p:sp>
        <p:sp>
          <p:nvSpPr>
            <p:cNvPr id="46103" name="テキスト ボックス 20">
              <a:extLst>
                <a:ext uri="{FF2B5EF4-FFF2-40B4-BE49-F238E27FC236}">
                  <a16:creationId xmlns:a16="http://schemas.microsoft.com/office/drawing/2014/main" id="{1C71A174-994D-374E-9772-30BCEE787817}"/>
                </a:ext>
              </a:extLst>
            </p:cNvPr>
            <p:cNvSpPr txBox="1">
              <a:spLocks noChangeArrowheads="1"/>
            </p:cNvSpPr>
            <p:nvPr/>
          </p:nvSpPr>
          <p:spPr bwMode="auto">
            <a:xfrm>
              <a:off x="5785224" y="512780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latin typeface="Times New Roman" panose="02020603050405020304" pitchFamily="18" charset="0"/>
                </a:rPr>
                <a:t>0</a:t>
              </a:r>
              <a:endParaRPr lang="ja-JP" altLang="en-US">
                <a:latin typeface="Times New Roman" panose="02020603050405020304" pitchFamily="18" charset="0"/>
              </a:endParaRPr>
            </a:p>
          </p:txBody>
        </p:sp>
      </p:grpSp>
      <p:sp>
        <p:nvSpPr>
          <p:cNvPr id="22" name="テキスト ボックス 21">
            <a:extLst>
              <a:ext uri="{FF2B5EF4-FFF2-40B4-BE49-F238E27FC236}">
                <a16:creationId xmlns:a16="http://schemas.microsoft.com/office/drawing/2014/main" id="{69A6D109-4EC6-7946-9C56-214CC39F87A6}"/>
              </a:ext>
            </a:extLst>
          </p:cNvPr>
          <p:cNvSpPr txBox="1">
            <a:spLocks noChangeArrowheads="1"/>
          </p:cNvSpPr>
          <p:nvPr/>
        </p:nvSpPr>
        <p:spPr bwMode="auto">
          <a:xfrm>
            <a:off x="4706938" y="5707063"/>
            <a:ext cx="2886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i="1"/>
              <a:t>このときの</a:t>
            </a:r>
            <a:r>
              <a:rPr lang="en-US" altLang="ja-JP" i="1"/>
              <a:t>θ(t)</a:t>
            </a:r>
            <a:r>
              <a:rPr lang="ja-JP" altLang="en-US" i="1"/>
              <a:t>は？</a:t>
            </a:r>
          </a:p>
        </p:txBody>
      </p:sp>
      <p:sp>
        <p:nvSpPr>
          <p:cNvPr id="46092" name="テキスト ボックス 22">
            <a:extLst>
              <a:ext uri="{FF2B5EF4-FFF2-40B4-BE49-F238E27FC236}">
                <a16:creationId xmlns:a16="http://schemas.microsoft.com/office/drawing/2014/main" id="{32710550-C870-2744-8248-C3BC6B99ABCC}"/>
              </a:ext>
            </a:extLst>
          </p:cNvPr>
          <p:cNvSpPr txBox="1">
            <a:spLocks noChangeArrowheads="1"/>
          </p:cNvSpPr>
          <p:nvPr/>
        </p:nvSpPr>
        <p:spPr bwMode="auto">
          <a:xfrm>
            <a:off x="2705100" y="1270000"/>
            <a:ext cx="2338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モータのモデル</a:t>
            </a:r>
          </a:p>
        </p:txBody>
      </p:sp>
      <p:sp>
        <p:nvSpPr>
          <p:cNvPr id="27" name="テキスト ボックス 26">
            <a:extLst>
              <a:ext uri="{FF2B5EF4-FFF2-40B4-BE49-F238E27FC236}">
                <a16:creationId xmlns:a16="http://schemas.microsoft.com/office/drawing/2014/main" id="{966B3E38-FCF2-1343-B5A6-48E19D668850}"/>
              </a:ext>
            </a:extLst>
          </p:cNvPr>
          <p:cNvSpPr txBox="1">
            <a:spLocks noChangeArrowheads="1"/>
          </p:cNvSpPr>
          <p:nvPr/>
        </p:nvSpPr>
        <p:spPr bwMode="auto">
          <a:xfrm>
            <a:off x="5408613" y="6140450"/>
            <a:ext cx="3262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二段階で求める．．．</a:t>
            </a:r>
          </a:p>
        </p:txBody>
      </p:sp>
      <p:grpSp>
        <p:nvGrpSpPr>
          <p:cNvPr id="30" name="図形グループ 29">
            <a:extLst>
              <a:ext uri="{FF2B5EF4-FFF2-40B4-BE49-F238E27FC236}">
                <a16:creationId xmlns:a16="http://schemas.microsoft.com/office/drawing/2014/main" id="{04D85381-32EA-F646-A101-D6AAF6290623}"/>
              </a:ext>
            </a:extLst>
          </p:cNvPr>
          <p:cNvGrpSpPr>
            <a:grpSpLocks/>
          </p:cNvGrpSpPr>
          <p:nvPr/>
        </p:nvGrpSpPr>
        <p:grpSpPr bwMode="auto">
          <a:xfrm>
            <a:off x="5961063" y="1374775"/>
            <a:ext cx="1363662" cy="2259013"/>
            <a:chOff x="5961529" y="1374588"/>
            <a:chExt cx="1362636" cy="2259163"/>
          </a:xfrm>
        </p:grpSpPr>
        <p:sp>
          <p:nvSpPr>
            <p:cNvPr id="28" name="線吹き出し 1 (枠付き) 27">
              <a:extLst>
                <a:ext uri="{FF2B5EF4-FFF2-40B4-BE49-F238E27FC236}">
                  <a16:creationId xmlns:a16="http://schemas.microsoft.com/office/drawing/2014/main" id="{3128A86D-BF58-6946-82F1-CE5B4D35C236}"/>
                </a:ext>
              </a:extLst>
            </p:cNvPr>
            <p:cNvSpPr>
              <a:spLocks/>
            </p:cNvSpPr>
            <p:nvPr/>
          </p:nvSpPr>
          <p:spPr bwMode="auto">
            <a:xfrm>
              <a:off x="5961529" y="1374588"/>
              <a:ext cx="1284908" cy="612816"/>
            </a:xfrm>
            <a:prstGeom prst="borderCallout1">
              <a:avLst>
                <a:gd name="adj1" fmla="val 67528"/>
                <a:gd name="adj2" fmla="val -3681"/>
                <a:gd name="adj3" fmla="val 95431"/>
                <a:gd name="adj4" fmla="val -84398"/>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blurRad="40000" dist="20000" dir="5400000" rotWithShape="0">
                <a:srgbClr val="808080">
                  <a:alpha val="37999"/>
                </a:srgbClr>
              </a:outerShdw>
            </a:effectLst>
          </p:spPr>
          <p:txBody>
            <a:bodyPr anchor="ctr"/>
            <a:lstStyle/>
            <a:p>
              <a:pPr algn="ctr" eaLnBrk="1" hangingPunct="1">
                <a:defRPr/>
              </a:pPr>
              <a:r>
                <a:rPr lang="ja-JP" altLang="en-US" dirty="0">
                  <a:solidFill>
                    <a:schemeClr val="dk1"/>
                  </a:solidFill>
                  <a:latin typeface="+mn-lt"/>
                  <a:ea typeface="+mn-ea"/>
                </a:rPr>
                <a:t>第一弾</a:t>
              </a:r>
            </a:p>
          </p:txBody>
        </p:sp>
        <p:sp>
          <p:nvSpPr>
            <p:cNvPr id="29" name="線吹き出し 1 (枠付き) 28">
              <a:extLst>
                <a:ext uri="{FF2B5EF4-FFF2-40B4-BE49-F238E27FC236}">
                  <a16:creationId xmlns:a16="http://schemas.microsoft.com/office/drawing/2014/main" id="{39807651-BBEF-474E-A7BB-F69A15742FDD}"/>
                </a:ext>
              </a:extLst>
            </p:cNvPr>
            <p:cNvSpPr>
              <a:spLocks/>
            </p:cNvSpPr>
            <p:nvPr/>
          </p:nvSpPr>
          <p:spPr bwMode="auto">
            <a:xfrm>
              <a:off x="6039257" y="3020935"/>
              <a:ext cx="1284908" cy="612816"/>
            </a:xfrm>
            <a:prstGeom prst="borderCallout1">
              <a:avLst>
                <a:gd name="adj1" fmla="val 67528"/>
                <a:gd name="adj2" fmla="val -3681"/>
                <a:gd name="adj3" fmla="val -14315"/>
                <a:gd name="adj4" fmla="val -87884"/>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blurRad="40000" dist="20000" dir="5400000" rotWithShape="0">
                <a:srgbClr val="808080">
                  <a:alpha val="37999"/>
                </a:srgbClr>
              </a:outerShdw>
            </a:effectLst>
          </p:spPr>
          <p:txBody>
            <a:bodyPr anchor="ctr"/>
            <a:lstStyle/>
            <a:p>
              <a:pPr algn="ctr" eaLnBrk="1" hangingPunct="1">
                <a:defRPr/>
              </a:pPr>
              <a:r>
                <a:rPr lang="ja-JP" altLang="en-US" dirty="0">
                  <a:solidFill>
                    <a:schemeClr val="dk1"/>
                  </a:solidFill>
                  <a:latin typeface="+mn-lt"/>
                  <a:ea typeface="+mn-ea"/>
                </a:rPr>
                <a:t>第二弾</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dissolv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4">
            <a:extLst>
              <a:ext uri="{FF2B5EF4-FFF2-40B4-BE49-F238E27FC236}">
                <a16:creationId xmlns:a16="http://schemas.microsoft.com/office/drawing/2014/main" id="{D1FF8DA6-D593-4941-9876-ECE88BF74ACA}"/>
              </a:ext>
            </a:extLst>
          </p:cNvPr>
          <p:cNvSpPr txBox="1">
            <a:spLocks noChangeArrowheads="1"/>
          </p:cNvSpPr>
          <p:nvPr/>
        </p:nvSpPr>
        <p:spPr bwMode="auto">
          <a:xfrm>
            <a:off x="222250" y="404813"/>
            <a:ext cx="551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en-US" sz="3200" u="sng">
                <a:solidFill>
                  <a:srgbClr val="C00000"/>
                </a:solidFill>
              </a:rPr>
              <a:t>ステップ応答計算できるの</a:t>
            </a:r>
            <a:r>
              <a:rPr lang="ja-JP" altLang="en-US" sz="3200" u="sng">
                <a:solidFill>
                  <a:srgbClr val="C00000"/>
                </a:solidFill>
              </a:rPr>
              <a:t>？</a:t>
            </a:r>
          </a:p>
        </p:txBody>
      </p:sp>
      <p:sp>
        <p:nvSpPr>
          <p:cNvPr id="47106" name="テキスト ボックス 2">
            <a:extLst>
              <a:ext uri="{FF2B5EF4-FFF2-40B4-BE49-F238E27FC236}">
                <a16:creationId xmlns:a16="http://schemas.microsoft.com/office/drawing/2014/main" id="{784222E0-72DD-DD44-9B7A-5C20DFD99963}"/>
              </a:ext>
            </a:extLst>
          </p:cNvPr>
          <p:cNvSpPr txBox="1">
            <a:spLocks noChangeArrowheads="1"/>
          </p:cNvSpPr>
          <p:nvPr/>
        </p:nvSpPr>
        <p:spPr bwMode="auto">
          <a:xfrm>
            <a:off x="792163" y="1284288"/>
            <a:ext cx="6340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演習でならったらもう一度見直そう．．．．</a:t>
            </a:r>
          </a:p>
        </p:txBody>
      </p:sp>
      <p:graphicFrame>
        <p:nvGraphicFramePr>
          <p:cNvPr id="47107" name="オブジェクト 3">
            <a:extLst>
              <a:ext uri="{FF2B5EF4-FFF2-40B4-BE49-F238E27FC236}">
                <a16:creationId xmlns:a16="http://schemas.microsoft.com/office/drawing/2014/main" id="{8C02D388-77E4-AF4D-8030-F9BBCC7B2C30}"/>
              </a:ext>
            </a:extLst>
          </p:cNvPr>
          <p:cNvGraphicFramePr>
            <a:graphicFrameLocks noChangeAspect="1"/>
          </p:cNvGraphicFramePr>
          <p:nvPr/>
        </p:nvGraphicFramePr>
        <p:xfrm>
          <a:off x="1455738" y="1919288"/>
          <a:ext cx="1839912" cy="863600"/>
        </p:xfrm>
        <a:graphic>
          <a:graphicData uri="http://schemas.openxmlformats.org/presentationml/2006/ole">
            <mc:AlternateContent xmlns:mc="http://schemas.openxmlformats.org/markup-compatibility/2006">
              <mc:Choice xmlns:v="urn:schemas-microsoft-com:vml" Requires="v">
                <p:oleObj name="数式" r:id="rId3" imgW="1524000" imgH="723900" progId="Equation.3">
                  <p:embed/>
                </p:oleObj>
              </mc:Choice>
              <mc:Fallback>
                <p:oleObj name="数式" r:id="rId3" imgW="1524000" imgH="723900" progId="Equation.3">
                  <p:embed/>
                  <p:pic>
                    <p:nvPicPr>
                      <p:cNvPr id="0" name="オブジェクト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738" y="1919288"/>
                        <a:ext cx="18399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右矢印 4">
            <a:extLst>
              <a:ext uri="{FF2B5EF4-FFF2-40B4-BE49-F238E27FC236}">
                <a16:creationId xmlns:a16="http://schemas.microsoft.com/office/drawing/2014/main" id="{F17B95C3-B39C-8F40-A6A6-B5D6F976FE7D}"/>
              </a:ext>
            </a:extLst>
          </p:cNvPr>
          <p:cNvSpPr>
            <a:spLocks noChangeArrowheads="1"/>
          </p:cNvSpPr>
          <p:nvPr/>
        </p:nvSpPr>
        <p:spPr bwMode="auto">
          <a:xfrm>
            <a:off x="3749675" y="2241550"/>
            <a:ext cx="657225" cy="298450"/>
          </a:xfrm>
          <a:prstGeom prst="rightArrow">
            <a:avLst>
              <a:gd name="adj1" fmla="val 50000"/>
              <a:gd name="adj2" fmla="val 49996"/>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aphicFrame>
        <p:nvGraphicFramePr>
          <p:cNvPr id="47109" name="オブジェクト 5">
            <a:extLst>
              <a:ext uri="{FF2B5EF4-FFF2-40B4-BE49-F238E27FC236}">
                <a16:creationId xmlns:a16="http://schemas.microsoft.com/office/drawing/2014/main" id="{2F4F0DEB-32C5-CC4C-A9DF-74C0983A8080}"/>
              </a:ext>
            </a:extLst>
          </p:cNvPr>
          <p:cNvGraphicFramePr>
            <a:graphicFrameLocks noChangeAspect="1"/>
          </p:cNvGraphicFramePr>
          <p:nvPr/>
        </p:nvGraphicFramePr>
        <p:xfrm>
          <a:off x="4787900" y="1838325"/>
          <a:ext cx="2622550" cy="1060450"/>
        </p:xfrm>
        <a:graphic>
          <a:graphicData uri="http://schemas.openxmlformats.org/presentationml/2006/ole">
            <mc:AlternateContent xmlns:mc="http://schemas.openxmlformats.org/markup-compatibility/2006">
              <mc:Choice xmlns:v="urn:schemas-microsoft-com:vml" Requires="v">
                <p:oleObj name="数式" r:id="rId5" imgW="2171700" imgH="889000" progId="Equation.3">
                  <p:embed/>
                </p:oleObj>
              </mc:Choice>
              <mc:Fallback>
                <p:oleObj name="数式" r:id="rId5" imgW="2171700" imgH="889000" progId="Equation.3">
                  <p:embed/>
                  <p:pic>
                    <p:nvPicPr>
                      <p:cNvPr id="0" name="オブジェクト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1838325"/>
                        <a:ext cx="26225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6" name="図形グループ 15">
            <a:extLst>
              <a:ext uri="{FF2B5EF4-FFF2-40B4-BE49-F238E27FC236}">
                <a16:creationId xmlns:a16="http://schemas.microsoft.com/office/drawing/2014/main" id="{313BDB68-955E-C048-AD7A-DB58F02808D2}"/>
              </a:ext>
            </a:extLst>
          </p:cNvPr>
          <p:cNvGrpSpPr>
            <a:grpSpLocks/>
          </p:cNvGrpSpPr>
          <p:nvPr/>
        </p:nvGrpSpPr>
        <p:grpSpPr bwMode="auto">
          <a:xfrm>
            <a:off x="881063" y="3122613"/>
            <a:ext cx="3386137" cy="461962"/>
            <a:chOff x="881531" y="3122709"/>
            <a:chExt cx="3385669" cy="461665"/>
          </a:xfrm>
        </p:grpSpPr>
        <p:graphicFrame>
          <p:nvGraphicFramePr>
            <p:cNvPr id="47120" name="オブジェクト 6">
              <a:extLst>
                <a:ext uri="{FF2B5EF4-FFF2-40B4-BE49-F238E27FC236}">
                  <a16:creationId xmlns:a16="http://schemas.microsoft.com/office/drawing/2014/main" id="{15667267-F2A4-B74C-9432-A927B2ABFF9E}"/>
                </a:ext>
              </a:extLst>
            </p:cNvPr>
            <p:cNvGraphicFramePr>
              <a:graphicFrameLocks noChangeAspect="1"/>
            </p:cNvGraphicFramePr>
            <p:nvPr/>
          </p:nvGraphicFramePr>
          <p:xfrm>
            <a:off x="2120900" y="3190875"/>
            <a:ext cx="2146300" cy="349250"/>
          </p:xfrm>
          <a:graphic>
            <a:graphicData uri="http://schemas.openxmlformats.org/presentationml/2006/ole">
              <mc:AlternateContent xmlns:mc="http://schemas.openxmlformats.org/markup-compatibility/2006">
                <mc:Choice xmlns:v="urn:schemas-microsoft-com:vml" Requires="v">
                  <p:oleObj name="数式" r:id="rId7" imgW="1778000" imgH="292100" progId="Equation.3">
                    <p:embed/>
                  </p:oleObj>
                </mc:Choice>
                <mc:Fallback>
                  <p:oleObj name="数式" r:id="rId7" imgW="1778000" imgH="292100" progId="Equation.3">
                    <p:embed/>
                    <p:pic>
                      <p:nvPicPr>
                        <p:cNvPr id="0" name="オブジェクト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0900" y="3190875"/>
                          <a:ext cx="21463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21" name="テキスト ボックス 7">
              <a:extLst>
                <a:ext uri="{FF2B5EF4-FFF2-40B4-BE49-F238E27FC236}">
                  <a16:creationId xmlns:a16="http://schemas.microsoft.com/office/drawing/2014/main" id="{001AB7B7-020E-414E-9145-6671DBED2002}"/>
                </a:ext>
              </a:extLst>
            </p:cNvPr>
            <p:cNvSpPr txBox="1">
              <a:spLocks noChangeArrowheads="1"/>
            </p:cNvSpPr>
            <p:nvPr/>
          </p:nvSpPr>
          <p:spPr bwMode="auto">
            <a:xfrm>
              <a:off x="881531" y="3122709"/>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第一弾</a:t>
              </a:r>
            </a:p>
          </p:txBody>
        </p:sp>
      </p:grpSp>
      <p:graphicFrame>
        <p:nvGraphicFramePr>
          <p:cNvPr id="9" name="オブジェクト 8">
            <a:extLst>
              <a:ext uri="{FF2B5EF4-FFF2-40B4-BE49-F238E27FC236}">
                <a16:creationId xmlns:a16="http://schemas.microsoft.com/office/drawing/2014/main" id="{3DD7B69E-AF30-9446-AC1D-2B147A9D93E5}"/>
              </a:ext>
            </a:extLst>
          </p:cNvPr>
          <p:cNvGraphicFramePr>
            <a:graphicFrameLocks noChangeAspect="1"/>
          </p:cNvGraphicFramePr>
          <p:nvPr/>
        </p:nvGraphicFramePr>
        <p:xfrm>
          <a:off x="1470025" y="3757613"/>
          <a:ext cx="1900238" cy="865187"/>
        </p:xfrm>
        <a:graphic>
          <a:graphicData uri="http://schemas.openxmlformats.org/presentationml/2006/ole">
            <mc:AlternateContent xmlns:mc="http://schemas.openxmlformats.org/markup-compatibility/2006">
              <mc:Choice xmlns:v="urn:schemas-microsoft-com:vml" Requires="v">
                <p:oleObj name="数式" r:id="rId9" imgW="1574800" imgH="723900" progId="Equation.3">
                  <p:embed/>
                </p:oleObj>
              </mc:Choice>
              <mc:Fallback>
                <p:oleObj name="数式" r:id="rId9" imgW="1574800" imgH="723900" progId="Equation.3">
                  <p:embed/>
                  <p:pic>
                    <p:nvPicPr>
                      <p:cNvPr id="0" name="オブジェクト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0025" y="3757613"/>
                        <a:ext cx="190023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右矢印 9">
            <a:extLst>
              <a:ext uri="{FF2B5EF4-FFF2-40B4-BE49-F238E27FC236}">
                <a16:creationId xmlns:a16="http://schemas.microsoft.com/office/drawing/2014/main" id="{72B15E95-2304-6C4A-9BE2-4C8DD532700A}"/>
              </a:ext>
            </a:extLst>
          </p:cNvPr>
          <p:cNvSpPr>
            <a:spLocks noChangeArrowheads="1"/>
          </p:cNvSpPr>
          <p:nvPr/>
        </p:nvSpPr>
        <p:spPr bwMode="auto">
          <a:xfrm>
            <a:off x="3887788" y="3992563"/>
            <a:ext cx="657225" cy="298450"/>
          </a:xfrm>
          <a:prstGeom prst="rightArrow">
            <a:avLst>
              <a:gd name="adj1" fmla="val 50000"/>
              <a:gd name="adj2" fmla="val 49996"/>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ja-JP" altLang="en-US">
              <a:solidFill>
                <a:schemeClr val="lt1"/>
              </a:solidFill>
              <a:latin typeface="+mn-lt"/>
              <a:ea typeface="+mn-ea"/>
            </a:endParaRPr>
          </a:p>
        </p:txBody>
      </p:sp>
      <p:graphicFrame>
        <p:nvGraphicFramePr>
          <p:cNvPr id="11" name="オブジェクト 10">
            <a:extLst>
              <a:ext uri="{FF2B5EF4-FFF2-40B4-BE49-F238E27FC236}">
                <a16:creationId xmlns:a16="http://schemas.microsoft.com/office/drawing/2014/main" id="{0F2D04E5-90CC-C34B-B5BF-78580370803C}"/>
              </a:ext>
            </a:extLst>
          </p:cNvPr>
          <p:cNvGraphicFramePr>
            <a:graphicFrameLocks noChangeAspect="1"/>
          </p:cNvGraphicFramePr>
          <p:nvPr/>
        </p:nvGraphicFramePr>
        <p:xfrm>
          <a:off x="4841875" y="3581400"/>
          <a:ext cx="2792413" cy="1076325"/>
        </p:xfrm>
        <a:graphic>
          <a:graphicData uri="http://schemas.openxmlformats.org/presentationml/2006/ole">
            <mc:AlternateContent xmlns:mc="http://schemas.openxmlformats.org/markup-compatibility/2006">
              <mc:Choice xmlns:v="urn:schemas-microsoft-com:vml" Requires="v">
                <p:oleObj name="数式" r:id="rId11" imgW="2311400" imgH="901700" progId="Equation.3">
                  <p:embed/>
                </p:oleObj>
              </mc:Choice>
              <mc:Fallback>
                <p:oleObj name="数式" r:id="rId11" imgW="2311400" imgH="901700" progId="Equation.3">
                  <p:embed/>
                  <p:pic>
                    <p:nvPicPr>
                      <p:cNvPr id="0" name="オブジェクト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1875" y="3581400"/>
                        <a:ext cx="27924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7" name="図形グループ 16">
            <a:extLst>
              <a:ext uri="{FF2B5EF4-FFF2-40B4-BE49-F238E27FC236}">
                <a16:creationId xmlns:a16="http://schemas.microsoft.com/office/drawing/2014/main" id="{9A3315C3-ABFC-154E-954A-BCF0E8A2F9D0}"/>
              </a:ext>
            </a:extLst>
          </p:cNvPr>
          <p:cNvGrpSpPr>
            <a:grpSpLocks/>
          </p:cNvGrpSpPr>
          <p:nvPr/>
        </p:nvGrpSpPr>
        <p:grpSpPr bwMode="auto">
          <a:xfrm>
            <a:off x="989013" y="4692650"/>
            <a:ext cx="3332162" cy="728663"/>
            <a:chOff x="989108" y="4692363"/>
            <a:chExt cx="3331880" cy="728662"/>
          </a:xfrm>
        </p:grpSpPr>
        <p:sp>
          <p:nvSpPr>
            <p:cNvPr id="47118" name="テキスト ボックス 11">
              <a:extLst>
                <a:ext uri="{FF2B5EF4-FFF2-40B4-BE49-F238E27FC236}">
                  <a16:creationId xmlns:a16="http://schemas.microsoft.com/office/drawing/2014/main" id="{0179D145-5ACB-F64F-B862-DE7F6C92FF54}"/>
                </a:ext>
              </a:extLst>
            </p:cNvPr>
            <p:cNvSpPr txBox="1">
              <a:spLocks noChangeArrowheads="1"/>
            </p:cNvSpPr>
            <p:nvPr/>
          </p:nvSpPr>
          <p:spPr bwMode="auto">
            <a:xfrm>
              <a:off x="989108" y="4858872"/>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第二弾</a:t>
              </a:r>
            </a:p>
          </p:txBody>
        </p:sp>
        <p:graphicFrame>
          <p:nvGraphicFramePr>
            <p:cNvPr id="47119" name="オブジェクト 12">
              <a:extLst>
                <a:ext uri="{FF2B5EF4-FFF2-40B4-BE49-F238E27FC236}">
                  <a16:creationId xmlns:a16="http://schemas.microsoft.com/office/drawing/2014/main" id="{F2BF1620-DBA1-914A-A622-889543478364}"/>
                </a:ext>
              </a:extLst>
            </p:cNvPr>
            <p:cNvGraphicFramePr>
              <a:graphicFrameLocks noChangeAspect="1"/>
            </p:cNvGraphicFramePr>
            <p:nvPr/>
          </p:nvGraphicFramePr>
          <p:xfrm>
            <a:off x="2220726" y="4692363"/>
            <a:ext cx="2100262" cy="728662"/>
          </p:xfrm>
          <a:graphic>
            <a:graphicData uri="http://schemas.openxmlformats.org/presentationml/2006/ole">
              <mc:AlternateContent xmlns:mc="http://schemas.openxmlformats.org/markup-compatibility/2006">
                <mc:Choice xmlns:v="urn:schemas-microsoft-com:vml" Requires="v">
                  <p:oleObj name="数式" r:id="rId13" imgW="1739900" imgH="609600" progId="Equation.3">
                    <p:embed/>
                  </p:oleObj>
                </mc:Choice>
                <mc:Fallback>
                  <p:oleObj name="数式" r:id="rId13" imgW="1739900" imgH="609600" progId="Equation.3">
                    <p:embed/>
                    <p:pic>
                      <p:nvPicPr>
                        <p:cNvPr id="0" name="オブジェクト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0726" y="4692363"/>
                          <a:ext cx="210026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14" name="オブジェクト 13">
            <a:extLst>
              <a:ext uri="{FF2B5EF4-FFF2-40B4-BE49-F238E27FC236}">
                <a16:creationId xmlns:a16="http://schemas.microsoft.com/office/drawing/2014/main" id="{09EA731E-BBC8-AC4F-A9D2-8ECC49E993CD}"/>
              </a:ext>
            </a:extLst>
          </p:cNvPr>
          <p:cNvGraphicFramePr>
            <a:graphicFrameLocks noChangeAspect="1"/>
          </p:cNvGraphicFramePr>
          <p:nvPr/>
        </p:nvGraphicFramePr>
        <p:xfrm>
          <a:off x="1084263" y="5492750"/>
          <a:ext cx="4889500" cy="925513"/>
        </p:xfrm>
        <a:graphic>
          <a:graphicData uri="http://schemas.openxmlformats.org/presentationml/2006/ole">
            <mc:AlternateContent xmlns:mc="http://schemas.openxmlformats.org/markup-compatibility/2006">
              <mc:Choice xmlns:v="urn:schemas-microsoft-com:vml" Requires="v">
                <p:oleObj name="数式" r:id="rId15" imgW="4051300" imgH="774700" progId="Equation.3">
                  <p:embed/>
                </p:oleObj>
              </mc:Choice>
              <mc:Fallback>
                <p:oleObj name="数式" r:id="rId15" imgW="4051300" imgH="774700" progId="Equation.3">
                  <p:embed/>
                  <p:pic>
                    <p:nvPicPr>
                      <p:cNvPr id="0" name="オブジェクト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4263" y="5492750"/>
                        <a:ext cx="48895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オブジェクト 14">
            <a:extLst>
              <a:ext uri="{FF2B5EF4-FFF2-40B4-BE49-F238E27FC236}">
                <a16:creationId xmlns:a16="http://schemas.microsoft.com/office/drawing/2014/main" id="{D8338649-2D74-E040-BECA-2D86C4630740}"/>
              </a:ext>
            </a:extLst>
          </p:cNvPr>
          <p:cNvGraphicFramePr>
            <a:graphicFrameLocks noChangeAspect="1"/>
          </p:cNvGraphicFramePr>
          <p:nvPr/>
        </p:nvGraphicFramePr>
        <p:xfrm>
          <a:off x="5972175" y="5434013"/>
          <a:ext cx="3035300" cy="1077912"/>
        </p:xfrm>
        <a:graphic>
          <a:graphicData uri="http://schemas.openxmlformats.org/presentationml/2006/ole">
            <mc:AlternateContent xmlns:mc="http://schemas.openxmlformats.org/markup-compatibility/2006">
              <mc:Choice xmlns:v="urn:schemas-microsoft-com:vml" Requires="v">
                <p:oleObj name="数式" r:id="rId17" imgW="2514600" imgH="901700" progId="Equation.3">
                  <p:embed/>
                </p:oleObj>
              </mc:Choice>
              <mc:Fallback>
                <p:oleObj name="数式" r:id="rId17" imgW="2514600" imgH="901700" progId="Equation.3">
                  <p:embed/>
                  <p:pic>
                    <p:nvPicPr>
                      <p:cNvPr id="0" name="オブジェクト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72175" y="5434013"/>
                        <a:ext cx="30353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7" name="テキスト ボックス 17">
            <a:extLst>
              <a:ext uri="{FF2B5EF4-FFF2-40B4-BE49-F238E27FC236}">
                <a16:creationId xmlns:a16="http://schemas.microsoft.com/office/drawing/2014/main" id="{6AEB0333-9B90-D248-9EC4-38BE9D866D50}"/>
              </a:ext>
            </a:extLst>
          </p:cNvPr>
          <p:cNvSpPr txBox="1">
            <a:spLocks noChangeArrowheads="1"/>
          </p:cNvSpPr>
          <p:nvPr/>
        </p:nvSpPr>
        <p:spPr bwMode="auto">
          <a:xfrm>
            <a:off x="4406900" y="3167063"/>
            <a:ext cx="2281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a:t>
            </a:r>
            <a:r>
              <a:rPr lang="en-US" altLang="ja-JP" i="1">
                <a:latin typeface="Times New Roman" panose="02020603050405020304" pitchFamily="18" charset="0"/>
              </a:rPr>
              <a:t>K</a:t>
            </a:r>
            <a:r>
              <a:rPr lang="en-US" altLang="ja-JP"/>
              <a:t>=1</a:t>
            </a:r>
            <a:r>
              <a:rPr lang="ja-JP" altLang="en-US"/>
              <a:t>とする）</a:t>
            </a:r>
            <a:endParaRPr lang="en-US" altLang="ja-JP"/>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117"/>
                                        </p:tgtEl>
                                        <p:attrNameLst>
                                          <p:attrName>style.visibility</p:attrName>
                                        </p:attrNameLst>
                                      </p:cBhvr>
                                      <p:to>
                                        <p:strVal val="visible"/>
                                      </p:to>
                                    </p:set>
                                    <p:animEffect transition="in" filter="fade">
                                      <p:cBhvr>
                                        <p:cTn id="10" dur="500"/>
                                        <p:tgtEl>
                                          <p:spTgt spid="471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71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4">
            <a:extLst>
              <a:ext uri="{FF2B5EF4-FFF2-40B4-BE49-F238E27FC236}">
                <a16:creationId xmlns:a16="http://schemas.microsoft.com/office/drawing/2014/main" id="{A8FFA18A-434D-0846-B360-D9D6E084831A}"/>
              </a:ext>
            </a:extLst>
          </p:cNvPr>
          <p:cNvSpPr txBox="1">
            <a:spLocks noChangeArrowheads="1"/>
          </p:cNvSpPr>
          <p:nvPr/>
        </p:nvSpPr>
        <p:spPr bwMode="auto">
          <a:xfrm>
            <a:off x="222250" y="404813"/>
            <a:ext cx="551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en-US" sz="3200" u="sng" dirty="0" err="1">
                <a:solidFill>
                  <a:srgbClr val="C00000"/>
                </a:solidFill>
              </a:rPr>
              <a:t>ステップ応答計算できるの</a:t>
            </a:r>
            <a:r>
              <a:rPr lang="ja-JP" altLang="en-US" sz="3200" u="sng">
                <a:solidFill>
                  <a:srgbClr val="FF0000"/>
                </a:solidFill>
              </a:rPr>
              <a:t>？</a:t>
            </a:r>
          </a:p>
        </p:txBody>
      </p:sp>
      <p:sp>
        <p:nvSpPr>
          <p:cNvPr id="5" name="正方形/長方形 4">
            <a:extLst>
              <a:ext uri="{FF2B5EF4-FFF2-40B4-BE49-F238E27FC236}">
                <a16:creationId xmlns:a16="http://schemas.microsoft.com/office/drawing/2014/main" id="{D5AADB47-2918-0844-BB08-851F340EA43C}"/>
              </a:ext>
            </a:extLst>
          </p:cNvPr>
          <p:cNvSpPr/>
          <p:nvPr/>
        </p:nvSpPr>
        <p:spPr>
          <a:xfrm>
            <a:off x="2644775" y="1763713"/>
            <a:ext cx="2509838" cy="14779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graphicFrame>
        <p:nvGraphicFramePr>
          <p:cNvPr id="48131" name="オブジェクト 5">
            <a:extLst>
              <a:ext uri="{FF2B5EF4-FFF2-40B4-BE49-F238E27FC236}">
                <a16:creationId xmlns:a16="http://schemas.microsoft.com/office/drawing/2014/main" id="{4DFA5267-1105-7543-AA2F-6BB559EF3176}"/>
              </a:ext>
            </a:extLst>
          </p:cNvPr>
          <p:cNvGraphicFramePr>
            <a:graphicFrameLocks noChangeAspect="1"/>
          </p:cNvGraphicFramePr>
          <p:nvPr/>
        </p:nvGraphicFramePr>
        <p:xfrm>
          <a:off x="2938463" y="1935163"/>
          <a:ext cx="1885950" cy="349250"/>
        </p:xfrm>
        <a:graphic>
          <a:graphicData uri="http://schemas.openxmlformats.org/presentationml/2006/ole">
            <mc:AlternateContent xmlns:mc="http://schemas.openxmlformats.org/markup-compatibility/2006">
              <mc:Choice xmlns:v="urn:schemas-microsoft-com:vml" Requires="v">
                <p:oleObj name="数式" r:id="rId2" imgW="1562100" imgH="292100" progId="Equation.3">
                  <p:embed/>
                </p:oleObj>
              </mc:Choice>
              <mc:Fallback>
                <p:oleObj name="数式" r:id="rId2" imgW="1562100" imgH="292100" progId="Equation.3">
                  <p:embed/>
                  <p:pic>
                    <p:nvPicPr>
                      <p:cNvPr id="0" name="オブジェクト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1935163"/>
                        <a:ext cx="18859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8132" name="オブジェクト 6">
            <a:extLst>
              <a:ext uri="{FF2B5EF4-FFF2-40B4-BE49-F238E27FC236}">
                <a16:creationId xmlns:a16="http://schemas.microsoft.com/office/drawing/2014/main" id="{98AE5236-1FA0-7C47-9C71-E98DD79F8F3C}"/>
              </a:ext>
            </a:extLst>
          </p:cNvPr>
          <p:cNvGraphicFramePr>
            <a:graphicFrameLocks noChangeAspect="1"/>
          </p:cNvGraphicFramePr>
          <p:nvPr/>
        </p:nvGraphicFramePr>
        <p:xfrm>
          <a:off x="2803525" y="2406650"/>
          <a:ext cx="2100263" cy="728663"/>
        </p:xfrm>
        <a:graphic>
          <a:graphicData uri="http://schemas.openxmlformats.org/presentationml/2006/ole">
            <mc:AlternateContent xmlns:mc="http://schemas.openxmlformats.org/markup-compatibility/2006">
              <mc:Choice xmlns:v="urn:schemas-microsoft-com:vml" Requires="v">
                <p:oleObj name="数式" r:id="rId4" imgW="1739900" imgH="609600" progId="Equation.3">
                  <p:embed/>
                </p:oleObj>
              </mc:Choice>
              <mc:Fallback>
                <p:oleObj name="数式" r:id="rId4" imgW="1739900" imgH="609600" progId="Equation.3">
                  <p:embed/>
                  <p:pic>
                    <p:nvPicPr>
                      <p:cNvPr id="0" name="オブジェクト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3525" y="2406650"/>
                        <a:ext cx="210026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直線矢印コネクタ 7">
            <a:extLst>
              <a:ext uri="{FF2B5EF4-FFF2-40B4-BE49-F238E27FC236}">
                <a16:creationId xmlns:a16="http://schemas.microsoft.com/office/drawing/2014/main" id="{2E60200F-6B7E-714F-A78E-2F11CC6969AB}"/>
              </a:ext>
            </a:extLst>
          </p:cNvPr>
          <p:cNvCxnSpPr/>
          <p:nvPr/>
        </p:nvCxnSpPr>
        <p:spPr bwMode="auto">
          <a:xfrm>
            <a:off x="1865313" y="2508250"/>
            <a:ext cx="774700"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9" name="直線矢印コネクタ 8">
            <a:extLst>
              <a:ext uri="{FF2B5EF4-FFF2-40B4-BE49-F238E27FC236}">
                <a16:creationId xmlns:a16="http://schemas.microsoft.com/office/drawing/2014/main" id="{539F06BA-926B-8A4A-8D22-7A84526CAA85}"/>
              </a:ext>
            </a:extLst>
          </p:cNvPr>
          <p:cNvCxnSpPr/>
          <p:nvPr/>
        </p:nvCxnSpPr>
        <p:spPr bwMode="auto">
          <a:xfrm>
            <a:off x="5173663" y="2520950"/>
            <a:ext cx="774700"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8137" name="テキスト ボックス 11">
            <a:extLst>
              <a:ext uri="{FF2B5EF4-FFF2-40B4-BE49-F238E27FC236}">
                <a16:creationId xmlns:a16="http://schemas.microsoft.com/office/drawing/2014/main" id="{CE157DC6-E282-CC4D-AB61-80E13248078D}"/>
              </a:ext>
            </a:extLst>
          </p:cNvPr>
          <p:cNvSpPr txBox="1">
            <a:spLocks noChangeArrowheads="1"/>
          </p:cNvSpPr>
          <p:nvPr/>
        </p:nvSpPr>
        <p:spPr bwMode="auto">
          <a:xfrm>
            <a:off x="2705100" y="1270000"/>
            <a:ext cx="2338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モータのモデル</a:t>
            </a:r>
          </a:p>
        </p:txBody>
      </p:sp>
      <p:grpSp>
        <p:nvGrpSpPr>
          <p:cNvPr id="46" name="図形グループ 45">
            <a:extLst>
              <a:ext uri="{FF2B5EF4-FFF2-40B4-BE49-F238E27FC236}">
                <a16:creationId xmlns:a16="http://schemas.microsoft.com/office/drawing/2014/main" id="{6BF28748-57BD-6B42-9113-FB44CACBB864}"/>
              </a:ext>
            </a:extLst>
          </p:cNvPr>
          <p:cNvGrpSpPr>
            <a:grpSpLocks/>
          </p:cNvGrpSpPr>
          <p:nvPr/>
        </p:nvGrpSpPr>
        <p:grpSpPr bwMode="auto">
          <a:xfrm>
            <a:off x="455613" y="2719388"/>
            <a:ext cx="2974975" cy="1905000"/>
            <a:chOff x="455332" y="2719297"/>
            <a:chExt cx="2974975" cy="1905088"/>
          </a:xfrm>
        </p:grpSpPr>
        <p:graphicFrame>
          <p:nvGraphicFramePr>
            <p:cNvPr id="48163" name="オブジェクト 15">
              <a:extLst>
                <a:ext uri="{FF2B5EF4-FFF2-40B4-BE49-F238E27FC236}">
                  <a16:creationId xmlns:a16="http://schemas.microsoft.com/office/drawing/2014/main" id="{3857313F-2539-5B42-8DF0-EB8E189770BA}"/>
                </a:ext>
              </a:extLst>
            </p:cNvPr>
            <p:cNvGraphicFramePr>
              <a:graphicFrameLocks noChangeAspect="1"/>
            </p:cNvGraphicFramePr>
            <p:nvPr/>
          </p:nvGraphicFramePr>
          <p:xfrm>
            <a:off x="455332" y="3395660"/>
            <a:ext cx="2974975" cy="1228725"/>
          </p:xfrm>
          <a:graphic>
            <a:graphicData uri="http://schemas.openxmlformats.org/presentationml/2006/ole">
              <mc:AlternateContent xmlns:mc="http://schemas.openxmlformats.org/markup-compatibility/2006">
                <mc:Choice xmlns:v="urn:schemas-microsoft-com:vml" Requires="v">
                  <p:oleObj name="数式" r:id="rId6" imgW="2463800" imgH="1028700" progId="Equation.3">
                    <p:embed/>
                  </p:oleObj>
                </mc:Choice>
                <mc:Fallback>
                  <p:oleObj name="数式" r:id="rId6" imgW="2463800" imgH="1028700" progId="Equation.3">
                    <p:embed/>
                    <p:pic>
                      <p:nvPicPr>
                        <p:cNvPr id="0" name="オブジェクト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332" y="3395660"/>
                          <a:ext cx="29749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直線矢印コネクタ 17">
              <a:extLst>
                <a:ext uri="{FF2B5EF4-FFF2-40B4-BE49-F238E27FC236}">
                  <a16:creationId xmlns:a16="http://schemas.microsoft.com/office/drawing/2014/main" id="{6A71CCFB-4B4C-AA4D-A6A5-2D04078EDFE9}"/>
                </a:ext>
              </a:extLst>
            </p:cNvPr>
            <p:cNvCxnSpPr/>
            <p:nvPr/>
          </p:nvCxnSpPr>
          <p:spPr>
            <a:xfrm flipV="1">
              <a:off x="1360207" y="2719297"/>
              <a:ext cx="133350" cy="5223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47" name="図形グループ 46">
            <a:extLst>
              <a:ext uri="{FF2B5EF4-FFF2-40B4-BE49-F238E27FC236}">
                <a16:creationId xmlns:a16="http://schemas.microsoft.com/office/drawing/2014/main" id="{5FC6FC7C-E8B9-0E48-98B8-70EE5952FE6A}"/>
              </a:ext>
            </a:extLst>
          </p:cNvPr>
          <p:cNvGrpSpPr>
            <a:grpSpLocks/>
          </p:cNvGrpSpPr>
          <p:nvPr/>
        </p:nvGrpSpPr>
        <p:grpSpPr bwMode="auto">
          <a:xfrm>
            <a:off x="4738688" y="2824163"/>
            <a:ext cx="3679825" cy="1730375"/>
            <a:chOff x="4739249" y="2823883"/>
            <a:chExt cx="3679825" cy="1731126"/>
          </a:xfrm>
        </p:grpSpPr>
        <p:graphicFrame>
          <p:nvGraphicFramePr>
            <p:cNvPr id="48161" name="オブジェクト 3">
              <a:extLst>
                <a:ext uri="{FF2B5EF4-FFF2-40B4-BE49-F238E27FC236}">
                  <a16:creationId xmlns:a16="http://schemas.microsoft.com/office/drawing/2014/main" id="{216141BE-DFFE-A940-A4B5-6E90A00189BB}"/>
                </a:ext>
              </a:extLst>
            </p:cNvPr>
            <p:cNvGraphicFramePr>
              <a:graphicFrameLocks noChangeAspect="1"/>
            </p:cNvGraphicFramePr>
            <p:nvPr/>
          </p:nvGraphicFramePr>
          <p:xfrm>
            <a:off x="4739249" y="3477097"/>
            <a:ext cx="3679825" cy="1077912"/>
          </p:xfrm>
          <a:graphic>
            <a:graphicData uri="http://schemas.openxmlformats.org/presentationml/2006/ole">
              <mc:AlternateContent xmlns:mc="http://schemas.openxmlformats.org/markup-compatibility/2006">
                <mc:Choice xmlns:v="urn:schemas-microsoft-com:vml" Requires="v">
                  <p:oleObj name="数式" r:id="rId8" imgW="3048000" imgH="901700" progId="Equation.3">
                    <p:embed/>
                  </p:oleObj>
                </mc:Choice>
                <mc:Fallback>
                  <p:oleObj name="数式" r:id="rId8" imgW="3048000" imgH="901700" progId="Equation.3">
                    <p:embed/>
                    <p:pic>
                      <p:nvPicPr>
                        <p:cNvPr id="0" name="オブジェクト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9249" y="3477097"/>
                          <a:ext cx="36798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0" name="直線矢印コネクタ 19">
              <a:extLst>
                <a:ext uri="{FF2B5EF4-FFF2-40B4-BE49-F238E27FC236}">
                  <a16:creationId xmlns:a16="http://schemas.microsoft.com/office/drawing/2014/main" id="{FD416B3B-90F7-FE4F-B0B6-EC72AC99102A}"/>
                </a:ext>
              </a:extLst>
            </p:cNvPr>
            <p:cNvCxnSpPr/>
            <p:nvPr/>
          </p:nvCxnSpPr>
          <p:spPr>
            <a:xfrm>
              <a:off x="6842686" y="2823883"/>
              <a:ext cx="120650" cy="65751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23" name="図形グループ 22">
            <a:extLst>
              <a:ext uri="{FF2B5EF4-FFF2-40B4-BE49-F238E27FC236}">
                <a16:creationId xmlns:a16="http://schemas.microsoft.com/office/drawing/2014/main" id="{4DB3E515-1ABE-3F48-A8E9-0FF4616B646D}"/>
              </a:ext>
            </a:extLst>
          </p:cNvPr>
          <p:cNvGrpSpPr>
            <a:grpSpLocks/>
          </p:cNvGrpSpPr>
          <p:nvPr/>
        </p:nvGrpSpPr>
        <p:grpSpPr bwMode="auto">
          <a:xfrm>
            <a:off x="552450" y="4527550"/>
            <a:ext cx="3575050" cy="1824038"/>
            <a:chOff x="5169647" y="3765169"/>
            <a:chExt cx="3575286" cy="1824300"/>
          </a:xfrm>
        </p:grpSpPr>
        <p:cxnSp>
          <p:nvCxnSpPr>
            <p:cNvPr id="24" name="直線矢印コネクタ 23">
              <a:extLst>
                <a:ext uri="{FF2B5EF4-FFF2-40B4-BE49-F238E27FC236}">
                  <a16:creationId xmlns:a16="http://schemas.microsoft.com/office/drawing/2014/main" id="{5D02D4AC-8424-ED48-872E-10CC7DDF8862}"/>
                </a:ext>
              </a:extLst>
            </p:cNvPr>
            <p:cNvCxnSpPr/>
            <p:nvPr/>
          </p:nvCxnSpPr>
          <p:spPr>
            <a:xfrm>
              <a:off x="5169647" y="5140141"/>
              <a:ext cx="316727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C59E1106-202F-D94E-839E-FF242CBDBDEA}"/>
                </a:ext>
              </a:extLst>
            </p:cNvPr>
            <p:cNvCxnSpPr/>
            <p:nvPr/>
          </p:nvCxnSpPr>
          <p:spPr>
            <a:xfrm flipV="1">
              <a:off x="6111097" y="4273242"/>
              <a:ext cx="0" cy="101614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6" name="フリーフォーム 25">
              <a:extLst>
                <a:ext uri="{FF2B5EF4-FFF2-40B4-BE49-F238E27FC236}">
                  <a16:creationId xmlns:a16="http://schemas.microsoft.com/office/drawing/2014/main" id="{950A5D5B-5E70-3144-9D9D-2041AD21F3B2}"/>
                </a:ext>
              </a:extLst>
            </p:cNvPr>
            <p:cNvSpPr>
              <a:spLocks/>
            </p:cNvSpPr>
            <p:nvPr/>
          </p:nvSpPr>
          <p:spPr bwMode="auto">
            <a:xfrm>
              <a:off x="5334758" y="4601902"/>
              <a:ext cx="2792597" cy="522362"/>
            </a:xfrm>
            <a:custGeom>
              <a:avLst/>
              <a:gdLst>
                <a:gd name="T0" fmla="*/ 0 w 2794000"/>
                <a:gd name="T1" fmla="*/ 521784 h 522941"/>
                <a:gd name="T2" fmla="*/ 776161 w 2794000"/>
                <a:gd name="T3" fmla="*/ 521784 h 522941"/>
                <a:gd name="T4" fmla="*/ 776161 w 2794000"/>
                <a:gd name="T5" fmla="*/ 0 h 522941"/>
                <a:gd name="T6" fmla="*/ 2791195 w 2794000"/>
                <a:gd name="T7" fmla="*/ 14907 h 5229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94000" h="522941">
                  <a:moveTo>
                    <a:pt x="0" y="522941"/>
                  </a:moveTo>
                  <a:lnTo>
                    <a:pt x="776941" y="522941"/>
                  </a:lnTo>
                  <a:lnTo>
                    <a:pt x="776941" y="0"/>
                  </a:lnTo>
                  <a:lnTo>
                    <a:pt x="2794000" y="14941"/>
                  </a:lnTo>
                </a:path>
              </a:pathLst>
            </a:custGeom>
            <a:noFill/>
            <a:ln w="25400" cap="flat" cmpd="sng">
              <a:solidFill>
                <a:srgbClr val="2D2D8A"/>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ja-JP" altLang="en-US"/>
            </a:p>
          </p:txBody>
        </p:sp>
        <p:sp>
          <p:nvSpPr>
            <p:cNvPr id="48157" name="テキスト ボックス 26">
              <a:extLst>
                <a:ext uri="{FF2B5EF4-FFF2-40B4-BE49-F238E27FC236}">
                  <a16:creationId xmlns:a16="http://schemas.microsoft.com/office/drawing/2014/main" id="{9B47CA44-024B-7746-9F7D-DBA97981C630}"/>
                </a:ext>
              </a:extLst>
            </p:cNvPr>
            <p:cNvSpPr txBox="1">
              <a:spLocks noChangeArrowheads="1"/>
            </p:cNvSpPr>
            <p:nvPr/>
          </p:nvSpPr>
          <p:spPr bwMode="auto">
            <a:xfrm>
              <a:off x="5737411" y="4392698"/>
              <a:ext cx="35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1</a:t>
              </a:r>
              <a:endParaRPr lang="ja-JP" altLang="en-US"/>
            </a:p>
          </p:txBody>
        </p:sp>
        <p:sp>
          <p:nvSpPr>
            <p:cNvPr id="48158" name="テキスト ボックス 27">
              <a:extLst>
                <a:ext uri="{FF2B5EF4-FFF2-40B4-BE49-F238E27FC236}">
                  <a16:creationId xmlns:a16="http://schemas.microsoft.com/office/drawing/2014/main" id="{C67996D8-232B-5B42-84CC-7312C3908209}"/>
                </a:ext>
              </a:extLst>
            </p:cNvPr>
            <p:cNvSpPr txBox="1">
              <a:spLocks noChangeArrowheads="1"/>
            </p:cNvSpPr>
            <p:nvPr/>
          </p:nvSpPr>
          <p:spPr bwMode="auto">
            <a:xfrm>
              <a:off x="5916706" y="3765169"/>
              <a:ext cx="411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e</a:t>
              </a:r>
              <a:endParaRPr lang="ja-JP" altLang="en-US" i="1">
                <a:latin typeface="Times New Roman" panose="02020603050405020304" pitchFamily="18" charset="0"/>
              </a:endParaRPr>
            </a:p>
          </p:txBody>
        </p:sp>
        <p:sp>
          <p:nvSpPr>
            <p:cNvPr id="48159" name="テキスト ボックス 28">
              <a:extLst>
                <a:ext uri="{FF2B5EF4-FFF2-40B4-BE49-F238E27FC236}">
                  <a16:creationId xmlns:a16="http://schemas.microsoft.com/office/drawing/2014/main" id="{E68D2FC9-8DAC-9546-830C-9FD09D8B5F5F}"/>
                </a:ext>
              </a:extLst>
            </p:cNvPr>
            <p:cNvSpPr txBox="1">
              <a:spLocks noChangeArrowheads="1"/>
            </p:cNvSpPr>
            <p:nvPr/>
          </p:nvSpPr>
          <p:spPr bwMode="auto">
            <a:xfrm>
              <a:off x="8384989" y="4903686"/>
              <a:ext cx="359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t</a:t>
              </a:r>
              <a:endParaRPr lang="ja-JP" altLang="en-US" i="1">
                <a:latin typeface="Times New Roman" panose="02020603050405020304" pitchFamily="18" charset="0"/>
              </a:endParaRPr>
            </a:p>
          </p:txBody>
        </p:sp>
        <p:sp>
          <p:nvSpPr>
            <p:cNvPr id="48160" name="テキスト ボックス 29">
              <a:extLst>
                <a:ext uri="{FF2B5EF4-FFF2-40B4-BE49-F238E27FC236}">
                  <a16:creationId xmlns:a16="http://schemas.microsoft.com/office/drawing/2014/main" id="{51B3E97E-89E4-7D47-9CE3-7C119B77A3A9}"/>
                </a:ext>
              </a:extLst>
            </p:cNvPr>
            <p:cNvSpPr txBox="1">
              <a:spLocks noChangeArrowheads="1"/>
            </p:cNvSpPr>
            <p:nvPr/>
          </p:nvSpPr>
          <p:spPr bwMode="auto">
            <a:xfrm>
              <a:off x="5785224" y="512780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latin typeface="Times New Roman" panose="02020603050405020304" pitchFamily="18" charset="0"/>
                </a:rPr>
                <a:t>0</a:t>
              </a:r>
              <a:endParaRPr lang="ja-JP" altLang="en-US">
                <a:latin typeface="Times New Roman" panose="02020603050405020304" pitchFamily="18" charset="0"/>
              </a:endParaRPr>
            </a:p>
          </p:txBody>
        </p:sp>
      </p:grpSp>
      <p:grpSp>
        <p:nvGrpSpPr>
          <p:cNvPr id="48" name="図形グループ 47">
            <a:extLst>
              <a:ext uri="{FF2B5EF4-FFF2-40B4-BE49-F238E27FC236}">
                <a16:creationId xmlns:a16="http://schemas.microsoft.com/office/drawing/2014/main" id="{A469C254-FBF3-7544-B737-BA8CA4735826}"/>
              </a:ext>
            </a:extLst>
          </p:cNvPr>
          <p:cNvGrpSpPr>
            <a:grpSpLocks/>
          </p:cNvGrpSpPr>
          <p:nvPr/>
        </p:nvGrpSpPr>
        <p:grpSpPr bwMode="auto">
          <a:xfrm>
            <a:off x="4710113" y="4575175"/>
            <a:ext cx="3575050" cy="2028825"/>
            <a:chOff x="4709456" y="4574985"/>
            <a:chExt cx="3575286" cy="2029015"/>
          </a:xfrm>
        </p:grpSpPr>
        <p:cxnSp>
          <p:nvCxnSpPr>
            <p:cNvPr id="32" name="直線矢印コネクタ 31">
              <a:extLst>
                <a:ext uri="{FF2B5EF4-FFF2-40B4-BE49-F238E27FC236}">
                  <a16:creationId xmlns:a16="http://schemas.microsoft.com/office/drawing/2014/main" id="{A2CD0E03-B99D-A040-A510-81E13768B193}"/>
                </a:ext>
              </a:extLst>
            </p:cNvPr>
            <p:cNvCxnSpPr/>
            <p:nvPr/>
          </p:nvCxnSpPr>
          <p:spPr>
            <a:xfrm>
              <a:off x="4709456" y="5949889"/>
              <a:ext cx="316727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直線矢印コネクタ 32">
              <a:extLst>
                <a:ext uri="{FF2B5EF4-FFF2-40B4-BE49-F238E27FC236}">
                  <a16:creationId xmlns:a16="http://schemas.microsoft.com/office/drawing/2014/main" id="{47225BAD-73D2-1843-BB92-81D346EDA086}"/>
                </a:ext>
              </a:extLst>
            </p:cNvPr>
            <p:cNvCxnSpPr/>
            <p:nvPr/>
          </p:nvCxnSpPr>
          <p:spPr>
            <a:xfrm flipH="1" flipV="1">
              <a:off x="5650905" y="5083033"/>
              <a:ext cx="11114" cy="152096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148" name="テキスト ボックス 34">
              <a:extLst>
                <a:ext uri="{FF2B5EF4-FFF2-40B4-BE49-F238E27FC236}">
                  <a16:creationId xmlns:a16="http://schemas.microsoft.com/office/drawing/2014/main" id="{651899E4-DFA9-4344-BBBA-D73DE070A04F}"/>
                </a:ext>
              </a:extLst>
            </p:cNvPr>
            <p:cNvSpPr txBox="1">
              <a:spLocks noChangeArrowheads="1"/>
            </p:cNvSpPr>
            <p:nvPr/>
          </p:nvSpPr>
          <p:spPr bwMode="auto">
            <a:xfrm>
              <a:off x="5277220" y="5202514"/>
              <a:ext cx="35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1</a:t>
              </a:r>
              <a:endParaRPr lang="ja-JP" altLang="en-US"/>
            </a:p>
          </p:txBody>
        </p:sp>
        <p:sp>
          <p:nvSpPr>
            <p:cNvPr id="48149" name="テキスト ボックス 35">
              <a:extLst>
                <a:ext uri="{FF2B5EF4-FFF2-40B4-BE49-F238E27FC236}">
                  <a16:creationId xmlns:a16="http://schemas.microsoft.com/office/drawing/2014/main" id="{41E90130-A330-9445-ABEA-9893DF64C9E9}"/>
                </a:ext>
              </a:extLst>
            </p:cNvPr>
            <p:cNvSpPr txBox="1">
              <a:spLocks noChangeArrowheads="1"/>
            </p:cNvSpPr>
            <p:nvPr/>
          </p:nvSpPr>
          <p:spPr bwMode="auto">
            <a:xfrm>
              <a:off x="5456515" y="4574985"/>
              <a:ext cx="4256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θ</a:t>
              </a:r>
              <a:endParaRPr lang="ja-JP" altLang="en-US" i="1">
                <a:latin typeface="Times New Roman" panose="02020603050405020304" pitchFamily="18" charset="0"/>
              </a:endParaRPr>
            </a:p>
          </p:txBody>
        </p:sp>
        <p:sp>
          <p:nvSpPr>
            <p:cNvPr id="48150" name="テキスト ボックス 36">
              <a:extLst>
                <a:ext uri="{FF2B5EF4-FFF2-40B4-BE49-F238E27FC236}">
                  <a16:creationId xmlns:a16="http://schemas.microsoft.com/office/drawing/2014/main" id="{C7F3702D-89B1-4F45-8001-7C674CAEA30D}"/>
                </a:ext>
              </a:extLst>
            </p:cNvPr>
            <p:cNvSpPr txBox="1">
              <a:spLocks noChangeArrowheads="1"/>
            </p:cNvSpPr>
            <p:nvPr/>
          </p:nvSpPr>
          <p:spPr bwMode="auto">
            <a:xfrm>
              <a:off x="7924798" y="5713502"/>
              <a:ext cx="359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t</a:t>
              </a:r>
              <a:endParaRPr lang="ja-JP" altLang="en-US" i="1">
                <a:latin typeface="Times New Roman" panose="02020603050405020304" pitchFamily="18" charset="0"/>
              </a:endParaRPr>
            </a:p>
          </p:txBody>
        </p:sp>
        <p:sp>
          <p:nvSpPr>
            <p:cNvPr id="48151" name="テキスト ボックス 37">
              <a:extLst>
                <a:ext uri="{FF2B5EF4-FFF2-40B4-BE49-F238E27FC236}">
                  <a16:creationId xmlns:a16="http://schemas.microsoft.com/office/drawing/2014/main" id="{63CC00FC-6785-4A43-A513-98A3B4E6F1E2}"/>
                </a:ext>
              </a:extLst>
            </p:cNvPr>
            <p:cNvSpPr txBox="1">
              <a:spLocks noChangeArrowheads="1"/>
            </p:cNvSpPr>
            <p:nvPr/>
          </p:nvSpPr>
          <p:spPr bwMode="auto">
            <a:xfrm>
              <a:off x="5325033" y="593762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latin typeface="Times New Roman" panose="02020603050405020304" pitchFamily="18" charset="0"/>
                </a:rPr>
                <a:t>0</a:t>
              </a:r>
              <a:endParaRPr lang="ja-JP" altLang="en-US">
                <a:latin typeface="Times New Roman" panose="02020603050405020304" pitchFamily="18" charset="0"/>
              </a:endParaRPr>
            </a:p>
          </p:txBody>
        </p:sp>
        <p:cxnSp>
          <p:nvCxnSpPr>
            <p:cNvPr id="41" name="直線コネクタ 40">
              <a:extLst>
                <a:ext uri="{FF2B5EF4-FFF2-40B4-BE49-F238E27FC236}">
                  <a16:creationId xmlns:a16="http://schemas.microsoft.com/office/drawing/2014/main" id="{F2061239-F5F1-ED40-B505-B0A70CF50072}"/>
                </a:ext>
              </a:extLst>
            </p:cNvPr>
            <p:cNvCxnSpPr/>
            <p:nvPr/>
          </p:nvCxnSpPr>
          <p:spPr>
            <a:xfrm flipV="1">
              <a:off x="5542948" y="4960784"/>
              <a:ext cx="1717788" cy="1538431"/>
            </a:xfrm>
            <a:prstGeom prst="line">
              <a:avLst/>
            </a:prstGeom>
            <a:ln>
              <a:solidFill>
                <a:srgbClr val="2D2D8A"/>
              </a:solidFill>
            </a:ln>
          </p:spPr>
          <p:style>
            <a:lnRef idx="1">
              <a:schemeClr val="dk1"/>
            </a:lnRef>
            <a:fillRef idx="0">
              <a:schemeClr val="dk1"/>
            </a:fillRef>
            <a:effectRef idx="0">
              <a:schemeClr val="dk1"/>
            </a:effectRef>
            <a:fontRef idx="minor">
              <a:schemeClr val="tx1"/>
            </a:fontRef>
          </p:style>
        </p:cxnSp>
        <p:sp>
          <p:nvSpPr>
            <p:cNvPr id="42" name="フリーフォーム 41">
              <a:extLst>
                <a:ext uri="{FF2B5EF4-FFF2-40B4-BE49-F238E27FC236}">
                  <a16:creationId xmlns:a16="http://schemas.microsoft.com/office/drawing/2014/main" id="{257E1AD6-61DA-A740-8768-ADA1FD3AACB1}"/>
                </a:ext>
              </a:extLst>
            </p:cNvPr>
            <p:cNvSpPr>
              <a:spLocks/>
            </p:cNvSpPr>
            <p:nvPr/>
          </p:nvSpPr>
          <p:spPr bwMode="auto">
            <a:xfrm>
              <a:off x="5650905" y="4997300"/>
              <a:ext cx="1574904" cy="944651"/>
            </a:xfrm>
            <a:custGeom>
              <a:avLst/>
              <a:gdLst>
                <a:gd name="T0" fmla="*/ 0 w 1574800"/>
                <a:gd name="T1" fmla="*/ 939726 h 944688"/>
                <a:gd name="T2" fmla="*/ 196876 w 1574800"/>
                <a:gd name="T3" fmla="*/ 939726 h 944688"/>
                <a:gd name="T4" fmla="*/ 374700 w 1574800"/>
                <a:gd name="T5" fmla="*/ 888930 h 944688"/>
                <a:gd name="T6" fmla="*/ 781154 w 1574800"/>
                <a:gd name="T7" fmla="*/ 685746 h 944688"/>
                <a:gd name="T8" fmla="*/ 1079642 w 1574800"/>
                <a:gd name="T9" fmla="*/ 431766 h 944688"/>
                <a:gd name="T10" fmla="*/ 1575008 w 1574800"/>
                <a:gd name="T11" fmla="*/ 0 h 9446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4800" h="944688">
                  <a:moveTo>
                    <a:pt x="0" y="939800"/>
                  </a:moveTo>
                  <a:cubicBezTo>
                    <a:pt x="67204" y="944033"/>
                    <a:pt x="134408" y="948267"/>
                    <a:pt x="196850" y="939800"/>
                  </a:cubicBezTo>
                  <a:cubicBezTo>
                    <a:pt x="259292" y="931333"/>
                    <a:pt x="277283" y="931333"/>
                    <a:pt x="374650" y="889000"/>
                  </a:cubicBezTo>
                  <a:cubicBezTo>
                    <a:pt x="472017" y="846667"/>
                    <a:pt x="663575" y="762000"/>
                    <a:pt x="781050" y="685800"/>
                  </a:cubicBezTo>
                  <a:cubicBezTo>
                    <a:pt x="898525" y="609600"/>
                    <a:pt x="1079500" y="431800"/>
                    <a:pt x="1079500" y="431800"/>
                  </a:cubicBezTo>
                  <a:lnTo>
                    <a:pt x="1574800" y="0"/>
                  </a:lnTo>
                </a:path>
              </a:pathLst>
            </a:custGeom>
            <a:noFill/>
            <a:ln w="38100" cap="flat" cmpd="sng">
              <a:solidFill>
                <a:schemeClr val="accent2"/>
              </a:solidFill>
              <a:prstDash val="solid"/>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ja-JP" altLang="en-US"/>
            </a:p>
          </p:txBody>
        </p:sp>
      </p:grpSp>
      <p:grpSp>
        <p:nvGrpSpPr>
          <p:cNvPr id="49" name="図形グループ 48">
            <a:extLst>
              <a:ext uri="{FF2B5EF4-FFF2-40B4-BE49-F238E27FC236}">
                <a16:creationId xmlns:a16="http://schemas.microsoft.com/office/drawing/2014/main" id="{41B09E69-6BCE-AE45-90CB-725187EE63C3}"/>
              </a:ext>
            </a:extLst>
          </p:cNvPr>
          <p:cNvGrpSpPr>
            <a:grpSpLocks/>
          </p:cNvGrpSpPr>
          <p:nvPr/>
        </p:nvGrpSpPr>
        <p:grpSpPr bwMode="auto">
          <a:xfrm>
            <a:off x="5918200" y="5232400"/>
            <a:ext cx="2179638" cy="1655763"/>
            <a:chOff x="5918200" y="5232400"/>
            <a:chExt cx="2180712" cy="1655199"/>
          </a:xfrm>
        </p:grpSpPr>
        <p:sp>
          <p:nvSpPr>
            <p:cNvPr id="48143" name="テキスト ボックス 42">
              <a:extLst>
                <a:ext uri="{FF2B5EF4-FFF2-40B4-BE49-F238E27FC236}">
                  <a16:creationId xmlns:a16="http://schemas.microsoft.com/office/drawing/2014/main" id="{BBF092A2-C4A3-184B-BDB3-E25FCBF501F7}"/>
                </a:ext>
              </a:extLst>
            </p:cNvPr>
            <p:cNvSpPr txBox="1">
              <a:spLocks noChangeArrowheads="1"/>
            </p:cNvSpPr>
            <p:nvPr/>
          </p:nvSpPr>
          <p:spPr bwMode="auto">
            <a:xfrm>
              <a:off x="7067550" y="5232400"/>
              <a:ext cx="1031362" cy="3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1800"/>
                <a:t>傾き</a:t>
              </a:r>
              <a:r>
                <a:rPr lang="en-US" altLang="ja-JP" sz="1800"/>
                <a:t>1/</a:t>
              </a:r>
              <a:r>
                <a:rPr lang="en-US" altLang="ja-JP" sz="1800" i="1">
                  <a:latin typeface="Times New Roman" panose="02020603050405020304" pitchFamily="18" charset="0"/>
                </a:rPr>
                <a:t>B</a:t>
              </a:r>
              <a:endParaRPr lang="ja-JP" altLang="en-US" sz="1800" i="1">
                <a:latin typeface="Times New Roman" panose="02020603050405020304" pitchFamily="18" charset="0"/>
              </a:endParaRPr>
            </a:p>
          </p:txBody>
        </p:sp>
        <p:sp>
          <p:nvSpPr>
            <p:cNvPr id="48144" name="テキスト ボックス 43">
              <a:extLst>
                <a:ext uri="{FF2B5EF4-FFF2-40B4-BE49-F238E27FC236}">
                  <a16:creationId xmlns:a16="http://schemas.microsoft.com/office/drawing/2014/main" id="{A72F92E6-5953-B748-9EF9-9060E0FDC0D8}"/>
                </a:ext>
              </a:extLst>
            </p:cNvPr>
            <p:cNvSpPr txBox="1">
              <a:spLocks noChangeArrowheads="1"/>
            </p:cNvSpPr>
            <p:nvPr/>
          </p:nvSpPr>
          <p:spPr bwMode="auto">
            <a:xfrm>
              <a:off x="5918200" y="6284383"/>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1800"/>
                <a:t>切片</a:t>
              </a:r>
            </a:p>
          </p:txBody>
        </p:sp>
        <p:graphicFrame>
          <p:nvGraphicFramePr>
            <p:cNvPr id="48145" name="オブジェクト 44">
              <a:extLst>
                <a:ext uri="{FF2B5EF4-FFF2-40B4-BE49-F238E27FC236}">
                  <a16:creationId xmlns:a16="http://schemas.microsoft.com/office/drawing/2014/main" id="{63B1217A-739E-CD45-AE21-C1AAAACEA797}"/>
                </a:ext>
              </a:extLst>
            </p:cNvPr>
            <p:cNvGraphicFramePr>
              <a:graphicFrameLocks noChangeAspect="1"/>
            </p:cNvGraphicFramePr>
            <p:nvPr/>
          </p:nvGraphicFramePr>
          <p:xfrm>
            <a:off x="6567151" y="6022706"/>
            <a:ext cx="754435" cy="864893"/>
          </p:xfrm>
          <a:graphic>
            <a:graphicData uri="http://schemas.openxmlformats.org/presentationml/2006/ole">
              <mc:AlternateContent xmlns:mc="http://schemas.openxmlformats.org/markup-compatibility/2006">
                <mc:Choice xmlns:v="urn:schemas-microsoft-com:vml" Requires="v">
                  <p:oleObj name="数式" r:id="rId10" imgW="622300" imgH="723900" progId="Equation.3">
                    <p:embed/>
                  </p:oleObj>
                </mc:Choice>
                <mc:Fallback>
                  <p:oleObj name="数式" r:id="rId10" imgW="622300" imgH="723900" progId="Equation.3">
                    <p:embed/>
                    <p:pic>
                      <p:nvPicPr>
                        <p:cNvPr id="0" name="オブジェクト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7151" y="6022706"/>
                          <a:ext cx="754435" cy="8648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8" name="テキスト ボックス 23">
            <a:extLst>
              <a:ext uri="{FF2B5EF4-FFF2-40B4-BE49-F238E27FC236}">
                <a16:creationId xmlns:a16="http://schemas.microsoft.com/office/drawing/2014/main" id="{267DC4D9-503A-A246-BC3E-080825947171}"/>
              </a:ext>
            </a:extLst>
          </p:cNvPr>
          <p:cNvSpPr txBox="1">
            <a:spLocks noChangeArrowheads="1"/>
          </p:cNvSpPr>
          <p:nvPr/>
        </p:nvSpPr>
        <p:spPr bwMode="auto">
          <a:xfrm>
            <a:off x="6043613" y="1939925"/>
            <a:ext cx="203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ステップ応答</a:t>
            </a:r>
            <a:endParaRPr lang="en-US" altLang="ja-JP"/>
          </a:p>
          <a:p>
            <a:pPr eaLnBrk="1" hangingPunct="1"/>
            <a:r>
              <a:rPr lang="ja-JP" altLang="en-US"/>
              <a:t>回転角度</a:t>
            </a:r>
            <a:r>
              <a:rPr lang="en-US" altLang="ja-JP"/>
              <a:t>θ</a:t>
            </a:r>
            <a:endParaRPr lang="ja-JP" altLang="en-US"/>
          </a:p>
        </p:txBody>
      </p:sp>
      <p:sp>
        <p:nvSpPr>
          <p:cNvPr id="39" name="テキスト ボックス 24">
            <a:extLst>
              <a:ext uri="{FF2B5EF4-FFF2-40B4-BE49-F238E27FC236}">
                <a16:creationId xmlns:a16="http://schemas.microsoft.com/office/drawing/2014/main" id="{C64C8D7B-4F3D-4F4C-A3E2-FAE80BBEC8E0}"/>
              </a:ext>
            </a:extLst>
          </p:cNvPr>
          <p:cNvSpPr txBox="1">
            <a:spLocks noChangeArrowheads="1"/>
          </p:cNvSpPr>
          <p:nvPr/>
        </p:nvSpPr>
        <p:spPr bwMode="auto">
          <a:xfrm>
            <a:off x="892175" y="1863725"/>
            <a:ext cx="141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ステップ</a:t>
            </a:r>
            <a:endParaRPr lang="en-US" altLang="ja-JP" dirty="0"/>
          </a:p>
          <a:p>
            <a:pPr eaLnBrk="1" hangingPunct="1"/>
            <a:r>
              <a:rPr lang="ja-JP" altLang="en-US"/>
              <a:t>電圧</a:t>
            </a:r>
            <a:r>
              <a:rPr lang="en-US" altLang="ja-JP" i="1" dirty="0">
                <a:latin typeface="Times New Roman" panose="02020603050405020304" pitchFamily="18" charset="0"/>
              </a:rPr>
              <a:t>e</a:t>
            </a:r>
            <a:endParaRPr lang="ja-JP" altLang="en-US" i="1">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dissolve">
                                      <p:cBhvr>
                                        <p:cTn id="22" dur="500"/>
                                        <p:tgtEl>
                                          <p:spTgt spid="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4">
            <a:extLst>
              <a:ext uri="{FF2B5EF4-FFF2-40B4-BE49-F238E27FC236}">
                <a16:creationId xmlns:a16="http://schemas.microsoft.com/office/drawing/2014/main" id="{F103FA9C-88DC-ED48-968F-02EBDB28743E}"/>
              </a:ext>
            </a:extLst>
          </p:cNvPr>
          <p:cNvSpPr txBox="1">
            <a:spLocks noChangeArrowheads="1"/>
          </p:cNvSpPr>
          <p:nvPr/>
        </p:nvSpPr>
        <p:spPr bwMode="auto">
          <a:xfrm>
            <a:off x="222250" y="404813"/>
            <a:ext cx="551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en-US" sz="3200" u="sng">
                <a:solidFill>
                  <a:srgbClr val="C00000"/>
                </a:solidFill>
              </a:rPr>
              <a:t>ステップ応答計算できるの</a:t>
            </a:r>
            <a:r>
              <a:rPr lang="ja-JP" altLang="en-US" sz="3200" u="sng">
                <a:solidFill>
                  <a:srgbClr val="C00000"/>
                </a:solidFill>
              </a:rPr>
              <a:t>？</a:t>
            </a:r>
          </a:p>
        </p:txBody>
      </p:sp>
      <p:sp>
        <p:nvSpPr>
          <p:cNvPr id="5" name="正方形/長方形 4">
            <a:extLst>
              <a:ext uri="{FF2B5EF4-FFF2-40B4-BE49-F238E27FC236}">
                <a16:creationId xmlns:a16="http://schemas.microsoft.com/office/drawing/2014/main" id="{972B18F0-790D-1C4A-9F5E-79CC1CAA2329}"/>
              </a:ext>
            </a:extLst>
          </p:cNvPr>
          <p:cNvSpPr/>
          <p:nvPr/>
        </p:nvSpPr>
        <p:spPr>
          <a:xfrm>
            <a:off x="2644775" y="1763713"/>
            <a:ext cx="2509838" cy="14779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graphicFrame>
        <p:nvGraphicFramePr>
          <p:cNvPr id="49155" name="オブジェクト 5">
            <a:extLst>
              <a:ext uri="{FF2B5EF4-FFF2-40B4-BE49-F238E27FC236}">
                <a16:creationId xmlns:a16="http://schemas.microsoft.com/office/drawing/2014/main" id="{20FC9915-E3B9-5E44-B11A-022FD3CE8AA5}"/>
              </a:ext>
            </a:extLst>
          </p:cNvPr>
          <p:cNvGraphicFramePr>
            <a:graphicFrameLocks noChangeAspect="1"/>
          </p:cNvGraphicFramePr>
          <p:nvPr/>
        </p:nvGraphicFramePr>
        <p:xfrm>
          <a:off x="2938463" y="1935163"/>
          <a:ext cx="1885950" cy="349250"/>
        </p:xfrm>
        <a:graphic>
          <a:graphicData uri="http://schemas.openxmlformats.org/presentationml/2006/ole">
            <mc:AlternateContent xmlns:mc="http://schemas.openxmlformats.org/markup-compatibility/2006">
              <mc:Choice xmlns:v="urn:schemas-microsoft-com:vml" Requires="v">
                <p:oleObj name="数式" r:id="rId2" imgW="1562100" imgH="292100" progId="Equation.3">
                  <p:embed/>
                </p:oleObj>
              </mc:Choice>
              <mc:Fallback>
                <p:oleObj name="数式" r:id="rId2" imgW="1562100" imgH="292100" progId="Equation.3">
                  <p:embed/>
                  <p:pic>
                    <p:nvPicPr>
                      <p:cNvPr id="0" name="オブジェクト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1935163"/>
                        <a:ext cx="18859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56" name="オブジェクト 6">
            <a:extLst>
              <a:ext uri="{FF2B5EF4-FFF2-40B4-BE49-F238E27FC236}">
                <a16:creationId xmlns:a16="http://schemas.microsoft.com/office/drawing/2014/main" id="{BCACA5EF-5EAC-D14C-978F-4CC960CBC33A}"/>
              </a:ext>
            </a:extLst>
          </p:cNvPr>
          <p:cNvGraphicFramePr>
            <a:graphicFrameLocks noChangeAspect="1"/>
          </p:cNvGraphicFramePr>
          <p:nvPr/>
        </p:nvGraphicFramePr>
        <p:xfrm>
          <a:off x="2803525" y="2406650"/>
          <a:ext cx="2100263" cy="728663"/>
        </p:xfrm>
        <a:graphic>
          <a:graphicData uri="http://schemas.openxmlformats.org/presentationml/2006/ole">
            <mc:AlternateContent xmlns:mc="http://schemas.openxmlformats.org/markup-compatibility/2006">
              <mc:Choice xmlns:v="urn:schemas-microsoft-com:vml" Requires="v">
                <p:oleObj name="数式" r:id="rId4" imgW="1739900" imgH="609600" progId="Equation.3">
                  <p:embed/>
                </p:oleObj>
              </mc:Choice>
              <mc:Fallback>
                <p:oleObj name="数式" r:id="rId4" imgW="1739900" imgH="609600" progId="Equation.3">
                  <p:embed/>
                  <p:pic>
                    <p:nvPicPr>
                      <p:cNvPr id="0" name="オブジェクト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3525" y="2406650"/>
                        <a:ext cx="210026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直線矢印コネクタ 7">
            <a:extLst>
              <a:ext uri="{FF2B5EF4-FFF2-40B4-BE49-F238E27FC236}">
                <a16:creationId xmlns:a16="http://schemas.microsoft.com/office/drawing/2014/main" id="{ECBD5DE1-0B3E-9747-9369-13E0205A859E}"/>
              </a:ext>
            </a:extLst>
          </p:cNvPr>
          <p:cNvCxnSpPr/>
          <p:nvPr/>
        </p:nvCxnSpPr>
        <p:spPr bwMode="auto">
          <a:xfrm>
            <a:off x="1865313" y="2508250"/>
            <a:ext cx="774700"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9" name="直線矢印コネクタ 8">
            <a:extLst>
              <a:ext uri="{FF2B5EF4-FFF2-40B4-BE49-F238E27FC236}">
                <a16:creationId xmlns:a16="http://schemas.microsoft.com/office/drawing/2014/main" id="{8337194C-D456-C347-8BE3-47CCA90BF4FF}"/>
              </a:ext>
            </a:extLst>
          </p:cNvPr>
          <p:cNvCxnSpPr/>
          <p:nvPr/>
        </p:nvCxnSpPr>
        <p:spPr bwMode="auto">
          <a:xfrm>
            <a:off x="5173663" y="2520950"/>
            <a:ext cx="774700" cy="793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9159" name="テキスト ボックス 23">
            <a:extLst>
              <a:ext uri="{FF2B5EF4-FFF2-40B4-BE49-F238E27FC236}">
                <a16:creationId xmlns:a16="http://schemas.microsoft.com/office/drawing/2014/main" id="{423B8D90-8CF0-6A4B-9423-7A04FE34C457}"/>
              </a:ext>
            </a:extLst>
          </p:cNvPr>
          <p:cNvSpPr txBox="1">
            <a:spLocks noChangeArrowheads="1"/>
          </p:cNvSpPr>
          <p:nvPr/>
        </p:nvSpPr>
        <p:spPr bwMode="auto">
          <a:xfrm>
            <a:off x="6043613" y="1939925"/>
            <a:ext cx="203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ステップ応答</a:t>
            </a:r>
            <a:endParaRPr lang="en-US" altLang="ja-JP"/>
          </a:p>
          <a:p>
            <a:pPr eaLnBrk="1" hangingPunct="1"/>
            <a:r>
              <a:rPr lang="ja-JP" altLang="en-US"/>
              <a:t>回転角度</a:t>
            </a:r>
            <a:r>
              <a:rPr lang="en-US" altLang="ja-JP"/>
              <a:t>θ</a:t>
            </a:r>
            <a:endParaRPr lang="ja-JP" altLang="en-US"/>
          </a:p>
        </p:txBody>
      </p:sp>
      <p:sp>
        <p:nvSpPr>
          <p:cNvPr id="49160" name="テキスト ボックス 24">
            <a:extLst>
              <a:ext uri="{FF2B5EF4-FFF2-40B4-BE49-F238E27FC236}">
                <a16:creationId xmlns:a16="http://schemas.microsoft.com/office/drawing/2014/main" id="{9199DF42-7019-184F-966F-1E3C2DB71A03}"/>
              </a:ext>
            </a:extLst>
          </p:cNvPr>
          <p:cNvSpPr txBox="1">
            <a:spLocks noChangeArrowheads="1"/>
          </p:cNvSpPr>
          <p:nvPr/>
        </p:nvSpPr>
        <p:spPr bwMode="auto">
          <a:xfrm>
            <a:off x="892175" y="1863725"/>
            <a:ext cx="141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ステップ</a:t>
            </a:r>
            <a:endParaRPr lang="en-US" altLang="ja-JP" dirty="0"/>
          </a:p>
          <a:p>
            <a:pPr eaLnBrk="1" hangingPunct="1"/>
            <a:r>
              <a:rPr lang="ja-JP" altLang="en-US"/>
              <a:t>電圧</a:t>
            </a:r>
            <a:r>
              <a:rPr lang="en-US" altLang="ja-JP" i="1" dirty="0">
                <a:latin typeface="Times New Roman" panose="02020603050405020304" pitchFamily="18" charset="0"/>
              </a:rPr>
              <a:t>e</a:t>
            </a:r>
            <a:endParaRPr lang="ja-JP" altLang="en-US" i="1">
              <a:latin typeface="Times New Roman" panose="02020603050405020304" pitchFamily="18" charset="0"/>
            </a:endParaRPr>
          </a:p>
        </p:txBody>
      </p:sp>
      <p:sp>
        <p:nvSpPr>
          <p:cNvPr id="49161" name="テキスト ボックス 11">
            <a:extLst>
              <a:ext uri="{FF2B5EF4-FFF2-40B4-BE49-F238E27FC236}">
                <a16:creationId xmlns:a16="http://schemas.microsoft.com/office/drawing/2014/main" id="{E8F2EF70-6977-5C41-87FE-8E0C1F7E212F}"/>
              </a:ext>
            </a:extLst>
          </p:cNvPr>
          <p:cNvSpPr txBox="1">
            <a:spLocks noChangeArrowheads="1"/>
          </p:cNvSpPr>
          <p:nvPr/>
        </p:nvSpPr>
        <p:spPr bwMode="auto">
          <a:xfrm>
            <a:off x="2705100" y="1270000"/>
            <a:ext cx="2338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モータのモデル</a:t>
            </a:r>
          </a:p>
        </p:txBody>
      </p:sp>
      <p:graphicFrame>
        <p:nvGraphicFramePr>
          <p:cNvPr id="49162" name="オブジェクト 3">
            <a:extLst>
              <a:ext uri="{FF2B5EF4-FFF2-40B4-BE49-F238E27FC236}">
                <a16:creationId xmlns:a16="http://schemas.microsoft.com/office/drawing/2014/main" id="{95821C2C-3221-E44C-A656-D6BAC0CE41A1}"/>
              </a:ext>
            </a:extLst>
          </p:cNvPr>
          <p:cNvGraphicFramePr>
            <a:graphicFrameLocks noChangeAspect="1"/>
          </p:cNvGraphicFramePr>
          <p:nvPr/>
        </p:nvGraphicFramePr>
        <p:xfrm>
          <a:off x="5654675" y="2857500"/>
          <a:ext cx="2774950" cy="819150"/>
        </p:xfrm>
        <a:graphic>
          <a:graphicData uri="http://schemas.openxmlformats.org/presentationml/2006/ole">
            <mc:AlternateContent xmlns:mc="http://schemas.openxmlformats.org/markup-compatibility/2006">
              <mc:Choice xmlns:v="urn:schemas-microsoft-com:vml" Requires="v">
                <p:oleObj name="数式" r:id="rId6" imgW="2298700" imgH="685800" progId="Equation.3">
                  <p:embed/>
                </p:oleObj>
              </mc:Choice>
              <mc:Fallback>
                <p:oleObj name="数式" r:id="rId6" imgW="2298700" imgH="685800" progId="Equation.3">
                  <p:embed/>
                  <p:pic>
                    <p:nvPicPr>
                      <p:cNvPr id="0" name="オブジェクト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4675" y="2857500"/>
                        <a:ext cx="27749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9163" name="図形グループ 2">
            <a:extLst>
              <a:ext uri="{FF2B5EF4-FFF2-40B4-BE49-F238E27FC236}">
                <a16:creationId xmlns:a16="http://schemas.microsoft.com/office/drawing/2014/main" id="{09A42AB6-16C2-3147-BF62-5026D4074AE3}"/>
              </a:ext>
            </a:extLst>
          </p:cNvPr>
          <p:cNvGrpSpPr>
            <a:grpSpLocks/>
          </p:cNvGrpSpPr>
          <p:nvPr/>
        </p:nvGrpSpPr>
        <p:grpSpPr bwMode="auto">
          <a:xfrm>
            <a:off x="674688" y="3932238"/>
            <a:ext cx="3576637" cy="2312987"/>
            <a:chOff x="959220" y="3932514"/>
            <a:chExt cx="3575286" cy="2312633"/>
          </a:xfrm>
        </p:grpSpPr>
        <p:grpSp>
          <p:nvGrpSpPr>
            <p:cNvPr id="49165" name="図形グループ 47">
              <a:extLst>
                <a:ext uri="{FF2B5EF4-FFF2-40B4-BE49-F238E27FC236}">
                  <a16:creationId xmlns:a16="http://schemas.microsoft.com/office/drawing/2014/main" id="{110E8E64-AA06-5140-98E1-1F6EFF46CE8D}"/>
                </a:ext>
              </a:extLst>
            </p:cNvPr>
            <p:cNvGrpSpPr>
              <a:grpSpLocks/>
            </p:cNvGrpSpPr>
            <p:nvPr/>
          </p:nvGrpSpPr>
          <p:grpSpPr bwMode="auto">
            <a:xfrm>
              <a:off x="959220" y="3932514"/>
              <a:ext cx="3575286" cy="2029015"/>
              <a:chOff x="4709456" y="4574985"/>
              <a:chExt cx="3575286" cy="2029015"/>
            </a:xfrm>
          </p:grpSpPr>
          <p:cxnSp>
            <p:nvCxnSpPr>
              <p:cNvPr id="32" name="直線矢印コネクタ 31">
                <a:extLst>
                  <a:ext uri="{FF2B5EF4-FFF2-40B4-BE49-F238E27FC236}">
                    <a16:creationId xmlns:a16="http://schemas.microsoft.com/office/drawing/2014/main" id="{AE830538-C9E0-424A-AEB3-EB67201ECDDA}"/>
                  </a:ext>
                </a:extLst>
              </p:cNvPr>
              <p:cNvCxnSpPr/>
              <p:nvPr/>
            </p:nvCxnSpPr>
            <p:spPr>
              <a:xfrm>
                <a:off x="4709456" y="5949549"/>
                <a:ext cx="3167453"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直線矢印コネクタ 32">
                <a:extLst>
                  <a:ext uri="{FF2B5EF4-FFF2-40B4-BE49-F238E27FC236}">
                    <a16:creationId xmlns:a16="http://schemas.microsoft.com/office/drawing/2014/main" id="{A0869601-2DE4-D145-9AC8-4E1437D83A47}"/>
                  </a:ext>
                </a:extLst>
              </p:cNvPr>
              <p:cNvCxnSpPr/>
              <p:nvPr/>
            </p:nvCxnSpPr>
            <p:spPr>
              <a:xfrm flipH="1" flipV="1">
                <a:off x="5650487" y="5082907"/>
                <a:ext cx="12695" cy="1520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9172" name="テキスト ボックス 34">
                <a:extLst>
                  <a:ext uri="{FF2B5EF4-FFF2-40B4-BE49-F238E27FC236}">
                    <a16:creationId xmlns:a16="http://schemas.microsoft.com/office/drawing/2014/main" id="{658B9F75-0D34-8248-8B34-F90D4EC81048}"/>
                  </a:ext>
                </a:extLst>
              </p:cNvPr>
              <p:cNvSpPr txBox="1">
                <a:spLocks noChangeArrowheads="1"/>
              </p:cNvSpPr>
              <p:nvPr/>
            </p:nvSpPr>
            <p:spPr bwMode="auto">
              <a:xfrm>
                <a:off x="5277220" y="5202514"/>
                <a:ext cx="35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1</a:t>
                </a:r>
                <a:endParaRPr lang="ja-JP" altLang="en-US"/>
              </a:p>
            </p:txBody>
          </p:sp>
          <p:sp>
            <p:nvSpPr>
              <p:cNvPr id="49173" name="テキスト ボックス 35">
                <a:extLst>
                  <a:ext uri="{FF2B5EF4-FFF2-40B4-BE49-F238E27FC236}">
                    <a16:creationId xmlns:a16="http://schemas.microsoft.com/office/drawing/2014/main" id="{203F81F7-239E-6C4D-8CF9-E8832E776326}"/>
                  </a:ext>
                </a:extLst>
              </p:cNvPr>
              <p:cNvSpPr txBox="1">
                <a:spLocks noChangeArrowheads="1"/>
              </p:cNvSpPr>
              <p:nvPr/>
            </p:nvSpPr>
            <p:spPr bwMode="auto">
              <a:xfrm>
                <a:off x="5456515" y="4574985"/>
                <a:ext cx="4256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θ</a:t>
                </a:r>
                <a:endParaRPr lang="ja-JP" altLang="en-US" i="1">
                  <a:latin typeface="Times New Roman" panose="02020603050405020304" pitchFamily="18" charset="0"/>
                </a:endParaRPr>
              </a:p>
            </p:txBody>
          </p:sp>
          <p:sp>
            <p:nvSpPr>
              <p:cNvPr id="49174" name="テキスト ボックス 36">
                <a:extLst>
                  <a:ext uri="{FF2B5EF4-FFF2-40B4-BE49-F238E27FC236}">
                    <a16:creationId xmlns:a16="http://schemas.microsoft.com/office/drawing/2014/main" id="{9E1DA18F-4CAA-2546-810B-2E6F0722F9F7}"/>
                  </a:ext>
                </a:extLst>
              </p:cNvPr>
              <p:cNvSpPr txBox="1">
                <a:spLocks noChangeArrowheads="1"/>
              </p:cNvSpPr>
              <p:nvPr/>
            </p:nvSpPr>
            <p:spPr bwMode="auto">
              <a:xfrm>
                <a:off x="7924798" y="5713502"/>
                <a:ext cx="359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a:latin typeface="Times New Roman" panose="02020603050405020304" pitchFamily="18" charset="0"/>
                  </a:rPr>
                  <a:t>t</a:t>
                </a:r>
                <a:endParaRPr lang="ja-JP" altLang="en-US" i="1">
                  <a:latin typeface="Times New Roman" panose="02020603050405020304" pitchFamily="18" charset="0"/>
                </a:endParaRPr>
              </a:p>
            </p:txBody>
          </p:sp>
          <p:sp>
            <p:nvSpPr>
              <p:cNvPr id="49175" name="テキスト ボックス 37">
                <a:extLst>
                  <a:ext uri="{FF2B5EF4-FFF2-40B4-BE49-F238E27FC236}">
                    <a16:creationId xmlns:a16="http://schemas.microsoft.com/office/drawing/2014/main" id="{C4C47783-B0C0-9947-974F-9358A035CDAE}"/>
                  </a:ext>
                </a:extLst>
              </p:cNvPr>
              <p:cNvSpPr txBox="1">
                <a:spLocks noChangeArrowheads="1"/>
              </p:cNvSpPr>
              <p:nvPr/>
            </p:nvSpPr>
            <p:spPr bwMode="auto">
              <a:xfrm>
                <a:off x="5325033" y="593762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latin typeface="Times New Roman" panose="02020603050405020304" pitchFamily="18" charset="0"/>
                  </a:rPr>
                  <a:t>0</a:t>
                </a:r>
                <a:endParaRPr lang="ja-JP" altLang="en-US">
                  <a:latin typeface="Times New Roman" panose="02020603050405020304" pitchFamily="18" charset="0"/>
                </a:endParaRPr>
              </a:p>
            </p:txBody>
          </p:sp>
          <p:cxnSp>
            <p:nvCxnSpPr>
              <p:cNvPr id="41" name="直線コネクタ 40">
                <a:extLst>
                  <a:ext uri="{FF2B5EF4-FFF2-40B4-BE49-F238E27FC236}">
                    <a16:creationId xmlns:a16="http://schemas.microsoft.com/office/drawing/2014/main" id="{0D2E0511-1703-B843-BCB0-9E81B66D5FBC}"/>
                  </a:ext>
                </a:extLst>
              </p:cNvPr>
              <p:cNvCxnSpPr/>
              <p:nvPr/>
            </p:nvCxnSpPr>
            <p:spPr>
              <a:xfrm flipV="1">
                <a:off x="5542578" y="4960688"/>
                <a:ext cx="1718614" cy="1538052"/>
              </a:xfrm>
              <a:prstGeom prst="line">
                <a:avLst/>
              </a:prstGeom>
              <a:ln>
                <a:solidFill>
                  <a:srgbClr val="2D2D8A"/>
                </a:solidFill>
              </a:ln>
            </p:spPr>
            <p:style>
              <a:lnRef idx="1">
                <a:schemeClr val="dk1"/>
              </a:lnRef>
              <a:fillRef idx="0">
                <a:schemeClr val="dk1"/>
              </a:fillRef>
              <a:effectRef idx="0">
                <a:schemeClr val="dk1"/>
              </a:effectRef>
              <a:fontRef idx="minor">
                <a:schemeClr val="tx1"/>
              </a:fontRef>
            </p:style>
          </p:cxnSp>
          <p:sp>
            <p:nvSpPr>
              <p:cNvPr id="42" name="フリーフォーム 41">
                <a:extLst>
                  <a:ext uri="{FF2B5EF4-FFF2-40B4-BE49-F238E27FC236}">
                    <a16:creationId xmlns:a16="http://schemas.microsoft.com/office/drawing/2014/main" id="{343DA201-3E67-8340-92A5-659A78948B9D}"/>
                  </a:ext>
                </a:extLst>
              </p:cNvPr>
              <p:cNvSpPr>
                <a:spLocks/>
              </p:cNvSpPr>
              <p:nvPr/>
            </p:nvSpPr>
            <p:spPr bwMode="auto">
              <a:xfrm>
                <a:off x="5652075" y="4997195"/>
                <a:ext cx="1574205" cy="944417"/>
              </a:xfrm>
              <a:custGeom>
                <a:avLst/>
                <a:gdLst>
                  <a:gd name="T0" fmla="*/ 0 w 1574800"/>
                  <a:gd name="T1" fmla="*/ 939260 h 944688"/>
                  <a:gd name="T2" fmla="*/ 196702 w 1574800"/>
                  <a:gd name="T3" fmla="*/ 939260 h 944688"/>
                  <a:gd name="T4" fmla="*/ 374367 w 1574800"/>
                  <a:gd name="T5" fmla="*/ 888490 h 944688"/>
                  <a:gd name="T6" fmla="*/ 780460 w 1574800"/>
                  <a:gd name="T7" fmla="*/ 685406 h 944688"/>
                  <a:gd name="T8" fmla="*/ 1078684 w 1574800"/>
                  <a:gd name="T9" fmla="*/ 431552 h 944688"/>
                  <a:gd name="T10" fmla="*/ 1573610 w 1574800"/>
                  <a:gd name="T11" fmla="*/ 0 h 9446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4800" h="944688">
                    <a:moveTo>
                      <a:pt x="0" y="939800"/>
                    </a:moveTo>
                    <a:cubicBezTo>
                      <a:pt x="67204" y="944033"/>
                      <a:pt x="134408" y="948267"/>
                      <a:pt x="196850" y="939800"/>
                    </a:cubicBezTo>
                    <a:cubicBezTo>
                      <a:pt x="259292" y="931333"/>
                      <a:pt x="277283" y="931333"/>
                      <a:pt x="374650" y="889000"/>
                    </a:cubicBezTo>
                    <a:cubicBezTo>
                      <a:pt x="472017" y="846667"/>
                      <a:pt x="663575" y="762000"/>
                      <a:pt x="781050" y="685800"/>
                    </a:cubicBezTo>
                    <a:cubicBezTo>
                      <a:pt x="898525" y="609600"/>
                      <a:pt x="1079500" y="431800"/>
                      <a:pt x="1079500" y="431800"/>
                    </a:cubicBezTo>
                    <a:lnTo>
                      <a:pt x="1574800" y="0"/>
                    </a:lnTo>
                  </a:path>
                </a:pathLst>
              </a:custGeom>
              <a:noFill/>
              <a:ln w="38100" cap="flat" cmpd="sng">
                <a:solidFill>
                  <a:schemeClr val="accent2"/>
                </a:solidFill>
                <a:prstDash val="solid"/>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ja-JP" altLang="en-US"/>
              </a:p>
            </p:txBody>
          </p:sp>
        </p:grpSp>
        <p:grpSp>
          <p:nvGrpSpPr>
            <p:cNvPr id="49166" name="図形グループ 48">
              <a:extLst>
                <a:ext uri="{FF2B5EF4-FFF2-40B4-BE49-F238E27FC236}">
                  <a16:creationId xmlns:a16="http://schemas.microsoft.com/office/drawing/2014/main" id="{C7A0DFA3-4860-6544-AE3E-F25F6F18A34C}"/>
                </a:ext>
              </a:extLst>
            </p:cNvPr>
            <p:cNvGrpSpPr>
              <a:grpSpLocks/>
            </p:cNvGrpSpPr>
            <p:nvPr/>
          </p:nvGrpSpPr>
          <p:grpSpPr bwMode="auto">
            <a:xfrm>
              <a:off x="2167964" y="4589929"/>
              <a:ext cx="2180099" cy="1655218"/>
              <a:chOff x="5918200" y="5232400"/>
              <a:chExt cx="2180099" cy="1655218"/>
            </a:xfrm>
          </p:grpSpPr>
          <p:sp>
            <p:nvSpPr>
              <p:cNvPr id="49167" name="テキスト ボックス 42">
                <a:extLst>
                  <a:ext uri="{FF2B5EF4-FFF2-40B4-BE49-F238E27FC236}">
                    <a16:creationId xmlns:a16="http://schemas.microsoft.com/office/drawing/2014/main" id="{30327A9C-8A3F-DF4C-8394-728C7CB8F459}"/>
                  </a:ext>
                </a:extLst>
              </p:cNvPr>
              <p:cNvSpPr txBox="1">
                <a:spLocks noChangeArrowheads="1"/>
              </p:cNvSpPr>
              <p:nvPr/>
            </p:nvSpPr>
            <p:spPr bwMode="auto">
              <a:xfrm>
                <a:off x="7067550" y="5232400"/>
                <a:ext cx="1030749" cy="36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1800"/>
                  <a:t>傾き</a:t>
                </a:r>
                <a:r>
                  <a:rPr lang="en-US" altLang="ja-JP" sz="1800"/>
                  <a:t>1/</a:t>
                </a:r>
                <a:r>
                  <a:rPr lang="en-US" altLang="ja-JP" sz="1800" i="1">
                    <a:latin typeface="Times New Roman" panose="02020603050405020304" pitchFamily="18" charset="0"/>
                  </a:rPr>
                  <a:t>B</a:t>
                </a:r>
                <a:endParaRPr lang="ja-JP" altLang="en-US" sz="1800" i="1">
                  <a:latin typeface="Times New Roman" panose="02020603050405020304" pitchFamily="18" charset="0"/>
                </a:endParaRPr>
              </a:p>
            </p:txBody>
          </p:sp>
          <p:sp>
            <p:nvSpPr>
              <p:cNvPr id="49168" name="テキスト ボックス 43">
                <a:extLst>
                  <a:ext uri="{FF2B5EF4-FFF2-40B4-BE49-F238E27FC236}">
                    <a16:creationId xmlns:a16="http://schemas.microsoft.com/office/drawing/2014/main" id="{08F67360-4BF9-1841-9ECB-86DBE3798F82}"/>
                  </a:ext>
                </a:extLst>
              </p:cNvPr>
              <p:cNvSpPr txBox="1">
                <a:spLocks noChangeArrowheads="1"/>
              </p:cNvSpPr>
              <p:nvPr/>
            </p:nvSpPr>
            <p:spPr bwMode="auto">
              <a:xfrm>
                <a:off x="5918200" y="6284383"/>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1800"/>
                  <a:t>切片</a:t>
                </a:r>
              </a:p>
            </p:txBody>
          </p:sp>
          <p:graphicFrame>
            <p:nvGraphicFramePr>
              <p:cNvPr id="49169" name="オブジェクト 44">
                <a:extLst>
                  <a:ext uri="{FF2B5EF4-FFF2-40B4-BE49-F238E27FC236}">
                    <a16:creationId xmlns:a16="http://schemas.microsoft.com/office/drawing/2014/main" id="{8F83D2D6-7B3C-0945-A390-B6A46F9E5523}"/>
                  </a:ext>
                </a:extLst>
              </p:cNvPr>
              <p:cNvGraphicFramePr>
                <a:graphicFrameLocks noChangeAspect="1"/>
              </p:cNvGraphicFramePr>
              <p:nvPr/>
            </p:nvGraphicFramePr>
            <p:xfrm>
              <a:off x="6581995" y="6022564"/>
              <a:ext cx="753777" cy="865054"/>
            </p:xfrm>
            <a:graphic>
              <a:graphicData uri="http://schemas.openxmlformats.org/presentationml/2006/ole">
                <mc:AlternateContent xmlns:mc="http://schemas.openxmlformats.org/markup-compatibility/2006">
                  <mc:Choice xmlns:v="urn:schemas-microsoft-com:vml" Requires="v">
                    <p:oleObj name="数式" r:id="rId8" imgW="622300" imgH="723900" progId="Equation.3">
                      <p:embed/>
                    </p:oleObj>
                  </mc:Choice>
                  <mc:Fallback>
                    <p:oleObj name="数式" r:id="rId8" imgW="622300" imgH="723900" progId="Equation.3">
                      <p:embed/>
                      <p:pic>
                        <p:nvPicPr>
                          <p:cNvPr id="0" name="オブジェクト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1995" y="6022564"/>
                            <a:ext cx="753777" cy="865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49164" name="テキスト ボックス 12">
            <a:extLst>
              <a:ext uri="{FF2B5EF4-FFF2-40B4-BE49-F238E27FC236}">
                <a16:creationId xmlns:a16="http://schemas.microsoft.com/office/drawing/2014/main" id="{9FA37678-FF50-3843-B2AC-EFC410431148}"/>
              </a:ext>
            </a:extLst>
          </p:cNvPr>
          <p:cNvSpPr txBox="1">
            <a:spLocks noChangeArrowheads="1"/>
          </p:cNvSpPr>
          <p:nvPr/>
        </p:nvSpPr>
        <p:spPr bwMode="auto">
          <a:xfrm>
            <a:off x="4437063" y="4243388"/>
            <a:ext cx="4494212" cy="1938337"/>
          </a:xfrm>
          <a:prstGeom prst="rect">
            <a:avLst/>
          </a:prstGeom>
          <a:noFill/>
          <a:ln w="9525">
            <a:solidFill>
              <a:srgbClr val="2D2D8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a:t>
            </a:r>
            <a:r>
              <a:rPr lang="ja-JP" altLang="en-US"/>
              <a:t>実験でステップ応答を測定</a:t>
            </a:r>
            <a:endParaRPr lang="en-US" altLang="ja-JP"/>
          </a:p>
          <a:p>
            <a:pPr eaLnBrk="1" hangingPunct="1"/>
            <a:r>
              <a:rPr lang="en-US" altLang="ja-JP"/>
              <a:t>☆</a:t>
            </a:r>
            <a:r>
              <a:rPr lang="ja-JP" altLang="en-US"/>
              <a:t>傾きと切片を求める</a:t>
            </a:r>
            <a:endParaRPr lang="en-US" altLang="ja-JP"/>
          </a:p>
          <a:p>
            <a:pPr eaLnBrk="1" hangingPunct="1"/>
            <a:r>
              <a:rPr lang="en-US" altLang="ja-JP"/>
              <a:t>☆</a:t>
            </a:r>
            <a:r>
              <a:rPr lang="ja-JP" altLang="en-US"/>
              <a:t>その２つのデータから</a:t>
            </a:r>
            <a:endParaRPr lang="en-US" altLang="ja-JP"/>
          </a:p>
          <a:p>
            <a:pPr eaLnBrk="1" hangingPunct="1"/>
            <a:r>
              <a:rPr lang="en-US" altLang="ja-JP"/>
              <a:t>        </a:t>
            </a:r>
            <a:r>
              <a:rPr lang="en-US" altLang="ja-JP" i="1">
                <a:latin typeface="Times New Roman" panose="02020603050405020304" pitchFamily="18" charset="0"/>
              </a:rPr>
              <a:t> J</a:t>
            </a:r>
            <a:r>
              <a:rPr lang="ja-JP" altLang="en-US" i="1">
                <a:latin typeface="Times New Roman" panose="02020603050405020304" pitchFamily="18" charset="0"/>
              </a:rPr>
              <a:t>，</a:t>
            </a:r>
            <a:r>
              <a:rPr lang="en-US" altLang="ja-JP" i="1">
                <a:latin typeface="Times New Roman" panose="02020603050405020304" pitchFamily="18" charset="0"/>
              </a:rPr>
              <a:t>B</a:t>
            </a:r>
          </a:p>
          <a:p>
            <a:pPr eaLnBrk="1" hangingPunct="1"/>
            <a:r>
              <a:rPr lang="ja-JP" altLang="en-US"/>
              <a:t>　がもとまる</a:t>
            </a:r>
            <a:r>
              <a:rPr lang="en-US" altLang="ja-JP"/>
              <a:t>→</a:t>
            </a:r>
            <a:r>
              <a:rPr lang="ja-JP" altLang="en-US"/>
              <a:t>モデルが求まる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FDADC253-0A2D-6349-B352-1D279EE61232}"/>
              </a:ext>
            </a:extLst>
          </p:cNvPr>
          <p:cNvSpPr txBox="1">
            <a:spLocks noChangeArrowheads="1"/>
          </p:cNvSpPr>
          <p:nvPr/>
        </p:nvSpPr>
        <p:spPr bwMode="auto">
          <a:xfrm>
            <a:off x="454025" y="1516063"/>
            <a:ext cx="8391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a:solidFill>
                  <a:srgbClr val="C00000"/>
                </a:solidFill>
              </a:rPr>
              <a:t>制御工学</a:t>
            </a:r>
            <a:r>
              <a:rPr lang="ja-JP" altLang="en-US" sz="3200"/>
              <a:t>：動的システムのモデリングと制御</a:t>
            </a:r>
            <a:endParaRPr lang="en-US" altLang="ja-JP" sz="3200"/>
          </a:p>
        </p:txBody>
      </p:sp>
      <p:sp>
        <p:nvSpPr>
          <p:cNvPr id="6" name="テキスト ボックス 1">
            <a:extLst>
              <a:ext uri="{FF2B5EF4-FFF2-40B4-BE49-F238E27FC236}">
                <a16:creationId xmlns:a16="http://schemas.microsoft.com/office/drawing/2014/main" id="{F78E4C14-7550-AC4C-9409-CFAF8FE59A30}"/>
              </a:ext>
            </a:extLst>
          </p:cNvPr>
          <p:cNvSpPr txBox="1">
            <a:spLocks noChangeArrowheads="1"/>
          </p:cNvSpPr>
          <p:nvPr/>
        </p:nvSpPr>
        <p:spPr bwMode="auto">
          <a:xfrm>
            <a:off x="7512109" y="3073023"/>
            <a:ext cx="633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OK</a:t>
            </a:r>
          </a:p>
          <a:p>
            <a:pPr eaLnBrk="1" hangingPunct="1"/>
            <a:r>
              <a:rPr lang="en-US" altLang="ja-JP"/>
              <a:t>OK</a:t>
            </a:r>
          </a:p>
          <a:p>
            <a:pPr eaLnBrk="1" hangingPunct="1"/>
            <a:r>
              <a:rPr lang="en-US" altLang="ja-JP"/>
              <a:t>OK</a:t>
            </a:r>
            <a:endParaRPr lang="ja-JP" altLang="en-US"/>
          </a:p>
        </p:txBody>
      </p:sp>
      <p:sp>
        <p:nvSpPr>
          <p:cNvPr id="10" name="テキスト ボックス 4">
            <a:extLst>
              <a:ext uri="{FF2B5EF4-FFF2-40B4-BE49-F238E27FC236}">
                <a16:creationId xmlns:a16="http://schemas.microsoft.com/office/drawing/2014/main" id="{D1DBCA14-EDD9-664F-A232-6EC68094CF86}"/>
              </a:ext>
            </a:extLst>
          </p:cNvPr>
          <p:cNvSpPr txBox="1">
            <a:spLocks noChangeArrowheads="1"/>
          </p:cNvSpPr>
          <p:nvPr/>
        </p:nvSpPr>
        <p:spPr bwMode="auto">
          <a:xfrm>
            <a:off x="1787465" y="2703513"/>
            <a:ext cx="5724644"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solidFill>
                  <a:srgbClr val="224B50"/>
                </a:solidFill>
              </a:rPr>
              <a:t>今日の「めあて」</a:t>
            </a:r>
            <a:endParaRPr lang="en-US" altLang="ja-JP" dirty="0">
              <a:solidFill>
                <a:srgbClr val="224B50"/>
              </a:solidFill>
            </a:endParaRPr>
          </a:p>
          <a:p>
            <a:pPr eaLnBrk="1" hangingPunct="1"/>
            <a:r>
              <a:rPr lang="ja-JP" altLang="en-US">
                <a:solidFill>
                  <a:srgbClr val="224B50"/>
                </a:solidFill>
              </a:rPr>
              <a:t>　</a:t>
            </a:r>
            <a:r>
              <a:rPr lang="ja-JP" altLang="en-US"/>
              <a:t>第３話　ブロック線図って？</a:t>
            </a:r>
            <a:endParaRPr lang="en-US" altLang="ja-JP" dirty="0"/>
          </a:p>
          <a:p>
            <a:pPr eaLnBrk="1" hangingPunct="1"/>
            <a:r>
              <a:rPr lang="ja-JP" altLang="en-US"/>
              <a:t>　第４話　モータのモデルって？</a:t>
            </a:r>
            <a:endParaRPr lang="en-US" altLang="ja-JP" dirty="0"/>
          </a:p>
          <a:p>
            <a:pPr eaLnBrk="1" hangingPunct="1"/>
            <a:r>
              <a:rPr lang="ja-JP" altLang="en-US"/>
              <a:t>　第５話　ステップ応答計算できるの？</a:t>
            </a:r>
          </a:p>
        </p:txBody>
      </p:sp>
      <p:sp>
        <p:nvSpPr>
          <p:cNvPr id="3" name="Text Box 6">
            <a:extLst>
              <a:ext uri="{FF2B5EF4-FFF2-40B4-BE49-F238E27FC236}">
                <a16:creationId xmlns:a16="http://schemas.microsoft.com/office/drawing/2014/main" id="{90576834-FDFD-6EA8-C382-CC69615B0DD4}"/>
              </a:ext>
            </a:extLst>
          </p:cNvPr>
          <p:cNvSpPr txBox="1">
            <a:spLocks noChangeArrowheads="1"/>
          </p:cNvSpPr>
          <p:nvPr/>
        </p:nvSpPr>
        <p:spPr bwMode="auto">
          <a:xfrm>
            <a:off x="1787465" y="4926438"/>
            <a:ext cx="5724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大阪工業大学　</a:t>
            </a:r>
          </a:p>
          <a:p>
            <a:pPr eaLnBrk="1" hangingPunct="1"/>
            <a:r>
              <a:rPr lang="ja-JP" altLang="en-US"/>
              <a:t>　　　ロボット工学科</a:t>
            </a:r>
            <a:r>
              <a:rPr lang="en-US" altLang="ja-JP" dirty="0"/>
              <a:t> </a:t>
            </a:r>
            <a:r>
              <a:rPr lang="ja-JP" altLang="en-US"/>
              <a:t>大須賀公一　</a:t>
            </a:r>
            <a:endParaRPr lang="en-US" altLang="ja-JP" dirty="0"/>
          </a:p>
        </p:txBody>
      </p:sp>
    </p:spTree>
    <p:extLst>
      <p:ext uri="{BB962C8B-B14F-4D97-AF65-F5344CB8AC3E}">
        <p14:creationId xmlns:p14="http://schemas.microsoft.com/office/powerpoint/2010/main" val="35384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4">
            <a:extLst>
              <a:ext uri="{FF2B5EF4-FFF2-40B4-BE49-F238E27FC236}">
                <a16:creationId xmlns:a16="http://schemas.microsoft.com/office/drawing/2014/main" id="{0FC09ABC-8D01-E04E-8DDB-DAA0867B105B}"/>
              </a:ext>
            </a:extLst>
          </p:cNvPr>
          <p:cNvSpPr txBox="1">
            <a:spLocks noChangeArrowheads="1"/>
          </p:cNvSpPr>
          <p:nvPr/>
        </p:nvSpPr>
        <p:spPr bwMode="auto">
          <a:xfrm>
            <a:off x="2978638" y="1343148"/>
            <a:ext cx="272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a:t>--</a:t>
            </a:r>
            <a:r>
              <a:rPr lang="ja-JP" altLang="en-US"/>
              <a:t>「制御」の定義</a:t>
            </a:r>
            <a:r>
              <a:rPr lang="en-US" altLang="ja-JP"/>
              <a:t>--</a:t>
            </a:r>
          </a:p>
        </p:txBody>
      </p:sp>
      <p:sp>
        <p:nvSpPr>
          <p:cNvPr id="6146" name="Text Box 5">
            <a:extLst>
              <a:ext uri="{FF2B5EF4-FFF2-40B4-BE49-F238E27FC236}">
                <a16:creationId xmlns:a16="http://schemas.microsoft.com/office/drawing/2014/main" id="{4B5B9295-8329-F144-9AFD-0B15EE36A2D6}"/>
              </a:ext>
            </a:extLst>
          </p:cNvPr>
          <p:cNvSpPr txBox="1">
            <a:spLocks noChangeArrowheads="1"/>
          </p:cNvSpPr>
          <p:nvPr/>
        </p:nvSpPr>
        <p:spPr bwMode="auto">
          <a:xfrm>
            <a:off x="713276" y="1841623"/>
            <a:ext cx="7804150" cy="11874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latin typeface="HG丸ｺﾞｼｯｸM-PRO" panose="020F0600000000000000" pitchFamily="34" charset="-128"/>
              </a:rPr>
              <a:t>「</a:t>
            </a:r>
            <a:r>
              <a:rPr lang="ja-JP" altLang="en-US" u="sng">
                <a:solidFill>
                  <a:srgbClr val="FF0000"/>
                </a:solidFill>
                <a:latin typeface="HG丸ｺﾞｼｯｸM-PRO" panose="020F0600000000000000" pitchFamily="34" charset="-128"/>
              </a:rPr>
              <a:t>注目している対象物</a:t>
            </a:r>
            <a:r>
              <a:rPr lang="ja-JP" altLang="en-US">
                <a:latin typeface="HG丸ｺﾞｼｯｸM-PRO" panose="020F0600000000000000" pitchFamily="34" charset="-128"/>
              </a:rPr>
              <a:t>に属する</a:t>
            </a:r>
            <a:r>
              <a:rPr lang="ja-JP" altLang="en-US" u="sng">
                <a:latin typeface="HG丸ｺﾞｼｯｸM-PRO" panose="020F0600000000000000" pitchFamily="34" charset="-128"/>
              </a:rPr>
              <a:t>注目している状態</a:t>
            </a:r>
            <a:r>
              <a:rPr lang="ja-JP" altLang="en-US">
                <a:latin typeface="HG丸ｺﾞｼｯｸM-PRO" panose="020F0600000000000000" pitchFamily="34" charset="-128"/>
              </a:rPr>
              <a:t>が，</a:t>
            </a:r>
          </a:p>
          <a:p>
            <a:pPr eaLnBrk="1" hangingPunct="1"/>
            <a:r>
              <a:rPr lang="ja-JP" altLang="en-US">
                <a:latin typeface="HG丸ｺﾞｼｯｸM-PRO" panose="020F0600000000000000" pitchFamily="34" charset="-128"/>
              </a:rPr>
              <a:t>　なんらかの</a:t>
            </a:r>
            <a:r>
              <a:rPr lang="ja-JP" altLang="en-US" u="sng">
                <a:solidFill>
                  <a:srgbClr val="800000"/>
                </a:solidFill>
                <a:latin typeface="HG丸ｺﾞｼｯｸM-PRO" panose="020F0600000000000000" pitchFamily="34" charset="-128"/>
              </a:rPr>
              <a:t>目標とする状態</a:t>
            </a:r>
            <a:r>
              <a:rPr lang="ja-JP" altLang="en-US">
                <a:latin typeface="HG丸ｺﾞｼｯｸM-PRO" panose="020F0600000000000000" pitchFamily="34" charset="-128"/>
              </a:rPr>
              <a:t>になるように，その対象物</a:t>
            </a:r>
          </a:p>
          <a:p>
            <a:pPr eaLnBrk="1" hangingPunct="1"/>
            <a:r>
              <a:rPr lang="ja-JP" altLang="en-US">
                <a:latin typeface="HG丸ｺﾞｼｯｸM-PRO" panose="020F0600000000000000" pitchFamily="34" charset="-128"/>
              </a:rPr>
              <a:t>　に</a:t>
            </a:r>
            <a:r>
              <a:rPr lang="ja-JP" altLang="en-US" u="sng">
                <a:solidFill>
                  <a:srgbClr val="000099"/>
                </a:solidFill>
                <a:latin typeface="HG丸ｺﾞｼｯｸM-PRO" panose="020F0600000000000000" pitchFamily="34" charset="-128"/>
              </a:rPr>
              <a:t>操作を加える</a:t>
            </a:r>
            <a:r>
              <a:rPr lang="ja-JP" altLang="en-US">
                <a:solidFill>
                  <a:srgbClr val="000099"/>
                </a:solidFill>
                <a:latin typeface="HG丸ｺﾞｼｯｸM-PRO" panose="020F0600000000000000" pitchFamily="34" charset="-128"/>
              </a:rPr>
              <a:t>行為</a:t>
            </a:r>
            <a:r>
              <a:rPr lang="ja-JP" altLang="en-US">
                <a:latin typeface="HG丸ｺﾞｼｯｸM-PRO" panose="020F0600000000000000" pitchFamily="34" charset="-128"/>
              </a:rPr>
              <a:t>（働き）」を制御という。</a:t>
            </a:r>
          </a:p>
        </p:txBody>
      </p:sp>
      <p:sp>
        <p:nvSpPr>
          <p:cNvPr id="6147" name="Text Box 6">
            <a:extLst>
              <a:ext uri="{FF2B5EF4-FFF2-40B4-BE49-F238E27FC236}">
                <a16:creationId xmlns:a16="http://schemas.microsoft.com/office/drawing/2014/main" id="{4C7EB07E-5880-DE4E-B9C7-433CDFD33309}"/>
              </a:ext>
            </a:extLst>
          </p:cNvPr>
          <p:cNvSpPr txBox="1">
            <a:spLocks noChangeArrowheads="1"/>
          </p:cNvSpPr>
          <p:nvPr/>
        </p:nvSpPr>
        <p:spPr bwMode="auto">
          <a:xfrm>
            <a:off x="1082675" y="4195763"/>
            <a:ext cx="32321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a:t>
            </a:r>
            <a:r>
              <a:rPr lang="ja-JP" altLang="en-US">
                <a:solidFill>
                  <a:srgbClr val="FF0000"/>
                </a:solidFill>
              </a:rPr>
              <a:t>注目している対象物</a:t>
            </a:r>
          </a:p>
          <a:p>
            <a:pPr eaLnBrk="1" hangingPunct="1"/>
            <a:r>
              <a:rPr lang="ja-JP" altLang="en-US"/>
              <a:t>・注目している状態</a:t>
            </a:r>
          </a:p>
          <a:p>
            <a:pPr eaLnBrk="1" hangingPunct="1"/>
            <a:r>
              <a:rPr kumimoji="0" lang="ja-JP" altLang="en-US"/>
              <a:t>・</a:t>
            </a:r>
            <a:r>
              <a:rPr kumimoji="0" lang="ja-JP" altLang="en-US">
                <a:solidFill>
                  <a:srgbClr val="800000"/>
                </a:solidFill>
              </a:rPr>
              <a:t>目標とする状態</a:t>
            </a:r>
          </a:p>
          <a:p>
            <a:pPr eaLnBrk="1" hangingPunct="1"/>
            <a:r>
              <a:rPr kumimoji="0" lang="ja-JP" altLang="en-US"/>
              <a:t>・</a:t>
            </a:r>
            <a:r>
              <a:rPr kumimoji="0" lang="ja-JP" altLang="en-US">
                <a:solidFill>
                  <a:srgbClr val="000099"/>
                </a:solidFill>
              </a:rPr>
              <a:t>操作を加える</a:t>
            </a:r>
          </a:p>
        </p:txBody>
      </p:sp>
      <p:sp>
        <p:nvSpPr>
          <p:cNvPr id="6148" name="Text Box 7">
            <a:extLst>
              <a:ext uri="{FF2B5EF4-FFF2-40B4-BE49-F238E27FC236}">
                <a16:creationId xmlns:a16="http://schemas.microsoft.com/office/drawing/2014/main" id="{2B6E160D-B27E-2C4C-A5BA-941BF0B83BA1}"/>
              </a:ext>
            </a:extLst>
          </p:cNvPr>
          <p:cNvSpPr txBox="1">
            <a:spLocks noChangeArrowheads="1"/>
          </p:cNvSpPr>
          <p:nvPr/>
        </p:nvSpPr>
        <p:spPr bwMode="auto">
          <a:xfrm>
            <a:off x="3525838" y="3611563"/>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自動車の例</a:t>
            </a:r>
          </a:p>
        </p:txBody>
      </p:sp>
      <p:sp>
        <p:nvSpPr>
          <p:cNvPr id="6149" name="Text Box 8">
            <a:extLst>
              <a:ext uri="{FF2B5EF4-FFF2-40B4-BE49-F238E27FC236}">
                <a16:creationId xmlns:a16="http://schemas.microsoft.com/office/drawing/2014/main" id="{DAD8FEC4-7362-DB4D-91A3-11FB956A44AD}"/>
              </a:ext>
            </a:extLst>
          </p:cNvPr>
          <p:cNvSpPr txBox="1">
            <a:spLocks noChangeArrowheads="1"/>
          </p:cNvSpPr>
          <p:nvPr/>
        </p:nvSpPr>
        <p:spPr bwMode="auto">
          <a:xfrm>
            <a:off x="4097338" y="4232275"/>
            <a:ext cx="41465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：自動車</a:t>
            </a:r>
          </a:p>
          <a:p>
            <a:pPr eaLnBrk="1" hangingPunct="1"/>
            <a:r>
              <a:rPr lang="ja-JP" altLang="en-US"/>
              <a:t>：自動車の進行方向</a:t>
            </a:r>
          </a:p>
          <a:p>
            <a:pPr eaLnBrk="1" hangingPunct="1"/>
            <a:r>
              <a:rPr kumimoji="0" lang="ja-JP" altLang="en-US"/>
              <a:t>：道路に沿って走行する</a:t>
            </a:r>
          </a:p>
          <a:p>
            <a:pPr eaLnBrk="1" hangingPunct="1"/>
            <a:r>
              <a:rPr kumimoji="0" lang="ja-JP" altLang="en-US"/>
              <a:t>：ハンドル，ブレーキを操作</a:t>
            </a:r>
          </a:p>
        </p:txBody>
      </p:sp>
      <p:sp>
        <p:nvSpPr>
          <p:cNvPr id="6150" name="テキスト ボックス 1">
            <a:extLst>
              <a:ext uri="{FF2B5EF4-FFF2-40B4-BE49-F238E27FC236}">
                <a16:creationId xmlns:a16="http://schemas.microsoft.com/office/drawing/2014/main" id="{D163D675-D807-0441-8BA8-039F9AC95C44}"/>
              </a:ext>
            </a:extLst>
          </p:cNvPr>
          <p:cNvSpPr txBox="1">
            <a:spLocks noChangeArrowheads="1"/>
          </p:cNvSpPr>
          <p:nvPr/>
        </p:nvSpPr>
        <p:spPr bwMode="auto">
          <a:xfrm>
            <a:off x="20113" y="2609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r>
              <a:rPr lang="ja-JP" altLang="en-US"/>
              <a:t>復習</a:t>
            </a:r>
          </a:p>
        </p:txBody>
      </p:sp>
      <p:sp>
        <p:nvSpPr>
          <p:cNvPr id="8" name="雲形吹き出し 7">
            <a:extLst>
              <a:ext uri="{FF2B5EF4-FFF2-40B4-BE49-F238E27FC236}">
                <a16:creationId xmlns:a16="http://schemas.microsoft.com/office/drawing/2014/main" id="{981B18C1-602A-7146-82C8-17C379419018}"/>
              </a:ext>
            </a:extLst>
          </p:cNvPr>
          <p:cNvSpPr/>
          <p:nvPr/>
        </p:nvSpPr>
        <p:spPr>
          <a:xfrm>
            <a:off x="408354" y="893214"/>
            <a:ext cx="1603375" cy="766763"/>
          </a:xfrm>
          <a:prstGeom prst="cloudCallout">
            <a:avLst>
              <a:gd name="adj1" fmla="val 1974"/>
              <a:gd name="adj2" fmla="val 8084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C00000"/>
                </a:solidFill>
              </a:rPr>
              <a:t>私が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5A9E0AE-8B31-D642-A2FE-4C6FB08F6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54" y="827088"/>
            <a:ext cx="84328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
            <a:extLst>
              <a:ext uri="{FF2B5EF4-FFF2-40B4-BE49-F238E27FC236}">
                <a16:creationId xmlns:a16="http://schemas.microsoft.com/office/drawing/2014/main" id="{63A74A26-6ADC-4648-B4E9-EAB259A3E2EE}"/>
              </a:ext>
            </a:extLst>
          </p:cNvPr>
          <p:cNvGrpSpPr>
            <a:grpSpLocks/>
          </p:cNvGrpSpPr>
          <p:nvPr/>
        </p:nvGrpSpPr>
        <p:grpSpPr bwMode="auto">
          <a:xfrm>
            <a:off x="722679" y="1422401"/>
            <a:ext cx="8550275" cy="5162550"/>
            <a:chOff x="593124" y="1186249"/>
            <a:chExt cx="8550876" cy="5162808"/>
          </a:xfrm>
        </p:grpSpPr>
        <p:sp>
          <p:nvSpPr>
            <p:cNvPr id="6" name="正方形/長方形 5">
              <a:extLst>
                <a:ext uri="{FF2B5EF4-FFF2-40B4-BE49-F238E27FC236}">
                  <a16:creationId xmlns:a16="http://schemas.microsoft.com/office/drawing/2014/main" id="{0124D802-B49C-6F40-8B0C-DD5743A06AD8}"/>
                </a:ext>
              </a:extLst>
            </p:cNvPr>
            <p:cNvSpPr/>
            <p:nvPr/>
          </p:nvSpPr>
          <p:spPr>
            <a:xfrm>
              <a:off x="593124" y="1186249"/>
              <a:ext cx="8550876" cy="4991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 name="図 4">
              <a:extLst>
                <a:ext uri="{FF2B5EF4-FFF2-40B4-BE49-F238E27FC236}">
                  <a16:creationId xmlns:a16="http://schemas.microsoft.com/office/drawing/2014/main" id="{F07C35A4-B5E7-C844-AB24-07252DBB8AE1}"/>
                </a:ext>
              </a:extLst>
            </p:cNvPr>
            <p:cNvPicPr>
              <a:picLocks noChangeAspect="1"/>
            </p:cNvPicPr>
            <p:nvPr/>
          </p:nvPicPr>
          <p:blipFill>
            <a:blip r:embed="rId3">
              <a:extLst>
                <a:ext uri="{28A0092B-C50C-407E-A947-70E740481C1C}">
                  <a14:useLocalDpi xmlns:a14="http://schemas.microsoft.com/office/drawing/2010/main" val="0"/>
                </a:ext>
              </a:extLst>
            </a:blip>
            <a:srcRect b="11549"/>
            <a:stretch>
              <a:fillRect/>
            </a:stretch>
          </p:blipFill>
          <p:spPr bwMode="auto">
            <a:xfrm>
              <a:off x="1369219" y="1417681"/>
              <a:ext cx="6405562" cy="493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テキスト ボックス 1">
            <a:extLst>
              <a:ext uri="{FF2B5EF4-FFF2-40B4-BE49-F238E27FC236}">
                <a16:creationId xmlns:a16="http://schemas.microsoft.com/office/drawing/2014/main" id="{F88AE0C0-F811-C646-9E0C-F08B735AFC40}"/>
              </a:ext>
            </a:extLst>
          </p:cNvPr>
          <p:cNvSpPr txBox="1">
            <a:spLocks noChangeArrowheads="1"/>
          </p:cNvSpPr>
          <p:nvPr/>
        </p:nvSpPr>
        <p:spPr bwMode="auto">
          <a:xfrm>
            <a:off x="20113" y="2609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r>
              <a:rPr lang="ja-JP" altLang="en-US"/>
              <a:t>復習</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テキスト ボックス 4">
            <a:extLst>
              <a:ext uri="{FF2B5EF4-FFF2-40B4-BE49-F238E27FC236}">
                <a16:creationId xmlns:a16="http://schemas.microsoft.com/office/drawing/2014/main" id="{FFB985E7-3760-2249-BDA8-441999ABDB2E}"/>
              </a:ext>
            </a:extLst>
          </p:cNvPr>
          <p:cNvSpPr txBox="1">
            <a:spLocks noChangeArrowheads="1"/>
          </p:cNvSpPr>
          <p:nvPr/>
        </p:nvSpPr>
        <p:spPr bwMode="auto">
          <a:xfrm>
            <a:off x="1787465" y="2703513"/>
            <a:ext cx="5724644"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solidFill>
                  <a:srgbClr val="224B50"/>
                </a:solidFill>
              </a:rPr>
              <a:t>今日の「めあて」</a:t>
            </a:r>
            <a:endParaRPr lang="en-US" altLang="ja-JP" dirty="0">
              <a:solidFill>
                <a:srgbClr val="224B50"/>
              </a:solidFill>
            </a:endParaRPr>
          </a:p>
          <a:p>
            <a:pPr eaLnBrk="1" hangingPunct="1"/>
            <a:r>
              <a:rPr lang="ja-JP" altLang="en-US">
                <a:solidFill>
                  <a:srgbClr val="224B50"/>
                </a:solidFill>
              </a:rPr>
              <a:t>　</a:t>
            </a:r>
            <a:r>
              <a:rPr lang="ja-JP" altLang="en-US"/>
              <a:t>第３話　ブロック線図って？</a:t>
            </a:r>
            <a:endParaRPr lang="en-US" altLang="ja-JP" dirty="0"/>
          </a:p>
          <a:p>
            <a:pPr eaLnBrk="1" hangingPunct="1"/>
            <a:r>
              <a:rPr lang="ja-JP" altLang="en-US"/>
              <a:t>　第４話　モータのモデルって？</a:t>
            </a:r>
            <a:endParaRPr lang="en-US" altLang="ja-JP" dirty="0"/>
          </a:p>
          <a:p>
            <a:pPr eaLnBrk="1" hangingPunct="1"/>
            <a:r>
              <a:rPr lang="ja-JP" altLang="en-US"/>
              <a:t>　第５話　ステップ応答計算できるの？</a:t>
            </a:r>
          </a:p>
        </p:txBody>
      </p:sp>
      <p:sp>
        <p:nvSpPr>
          <p:cNvPr id="7" name="Text Box 4">
            <a:extLst>
              <a:ext uri="{FF2B5EF4-FFF2-40B4-BE49-F238E27FC236}">
                <a16:creationId xmlns:a16="http://schemas.microsoft.com/office/drawing/2014/main" id="{FDADC253-0A2D-6349-B352-1D279EE61232}"/>
              </a:ext>
            </a:extLst>
          </p:cNvPr>
          <p:cNvSpPr txBox="1">
            <a:spLocks noChangeArrowheads="1"/>
          </p:cNvSpPr>
          <p:nvPr/>
        </p:nvSpPr>
        <p:spPr bwMode="auto">
          <a:xfrm>
            <a:off x="454025" y="1516063"/>
            <a:ext cx="8391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a:solidFill>
                  <a:srgbClr val="C00000"/>
                </a:solidFill>
              </a:rPr>
              <a:t>制御工学</a:t>
            </a:r>
            <a:r>
              <a:rPr lang="ja-JP" altLang="en-US" sz="3200"/>
              <a:t>：動的システムのモデリングと制御</a:t>
            </a:r>
            <a:endParaRPr lang="en-US" altLang="ja-JP" sz="3200"/>
          </a:p>
        </p:txBody>
      </p:sp>
      <p:sp>
        <p:nvSpPr>
          <p:cNvPr id="2" name="Text Box 6">
            <a:extLst>
              <a:ext uri="{FF2B5EF4-FFF2-40B4-BE49-F238E27FC236}">
                <a16:creationId xmlns:a16="http://schemas.microsoft.com/office/drawing/2014/main" id="{9FDCE330-EA96-CAF0-7C8C-067237A05979}"/>
              </a:ext>
            </a:extLst>
          </p:cNvPr>
          <p:cNvSpPr txBox="1">
            <a:spLocks noChangeArrowheads="1"/>
          </p:cNvSpPr>
          <p:nvPr/>
        </p:nvSpPr>
        <p:spPr bwMode="auto">
          <a:xfrm>
            <a:off x="1787465" y="4926438"/>
            <a:ext cx="5724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大阪工業大学　</a:t>
            </a:r>
          </a:p>
          <a:p>
            <a:pPr eaLnBrk="1" hangingPunct="1"/>
            <a:r>
              <a:rPr lang="ja-JP" altLang="en-US"/>
              <a:t>　　　ロボット工学科</a:t>
            </a:r>
            <a:r>
              <a:rPr lang="en-US" altLang="ja-JP" dirty="0"/>
              <a:t> </a:t>
            </a:r>
            <a:r>
              <a:rPr lang="ja-JP" altLang="en-US"/>
              <a:t>大須賀公一　</a:t>
            </a:r>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FDADC253-0A2D-6349-B352-1D279EE61232}"/>
              </a:ext>
            </a:extLst>
          </p:cNvPr>
          <p:cNvSpPr txBox="1">
            <a:spLocks noChangeArrowheads="1"/>
          </p:cNvSpPr>
          <p:nvPr/>
        </p:nvSpPr>
        <p:spPr bwMode="auto">
          <a:xfrm>
            <a:off x="454025" y="1516063"/>
            <a:ext cx="8391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sz="3200">
                <a:solidFill>
                  <a:srgbClr val="C00000"/>
                </a:solidFill>
              </a:rPr>
              <a:t>制御工学</a:t>
            </a:r>
            <a:r>
              <a:rPr lang="ja-JP" altLang="en-US" sz="3200"/>
              <a:t>：動的システムのモデリングと制御</a:t>
            </a:r>
            <a:endParaRPr lang="en-US" altLang="ja-JP" sz="3200"/>
          </a:p>
        </p:txBody>
      </p:sp>
      <p:sp>
        <p:nvSpPr>
          <p:cNvPr id="6" name="テキスト ボックス 4">
            <a:extLst>
              <a:ext uri="{FF2B5EF4-FFF2-40B4-BE49-F238E27FC236}">
                <a16:creationId xmlns:a16="http://schemas.microsoft.com/office/drawing/2014/main" id="{BFEEB5B0-8DE6-9941-8DB1-06DC4E1F9378}"/>
              </a:ext>
            </a:extLst>
          </p:cNvPr>
          <p:cNvSpPr txBox="1">
            <a:spLocks noChangeArrowheads="1"/>
          </p:cNvSpPr>
          <p:nvPr/>
        </p:nvSpPr>
        <p:spPr bwMode="auto">
          <a:xfrm>
            <a:off x="1787465" y="2703513"/>
            <a:ext cx="5724644"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solidFill>
                  <a:srgbClr val="224B50"/>
                </a:solidFill>
              </a:rPr>
              <a:t>今日の「めあて」</a:t>
            </a:r>
            <a:endParaRPr lang="en-US" altLang="ja-JP" dirty="0">
              <a:solidFill>
                <a:srgbClr val="224B50"/>
              </a:solidFill>
            </a:endParaRPr>
          </a:p>
          <a:p>
            <a:pPr eaLnBrk="1" hangingPunct="1"/>
            <a:r>
              <a:rPr lang="ja-JP" altLang="en-US">
                <a:solidFill>
                  <a:srgbClr val="224B50"/>
                </a:solidFill>
              </a:rPr>
              <a:t>　</a:t>
            </a:r>
            <a:r>
              <a:rPr lang="ja-JP" altLang="en-US">
                <a:solidFill>
                  <a:srgbClr val="C00000"/>
                </a:solidFill>
              </a:rPr>
              <a:t>第３話　ブロック線図って？</a:t>
            </a:r>
            <a:endParaRPr lang="en-US" altLang="ja-JP" dirty="0">
              <a:solidFill>
                <a:srgbClr val="C00000"/>
              </a:solidFill>
            </a:endParaRPr>
          </a:p>
          <a:p>
            <a:pPr eaLnBrk="1" hangingPunct="1"/>
            <a:r>
              <a:rPr lang="ja-JP" altLang="en-US"/>
              <a:t>　第４話　モータのモデルって？</a:t>
            </a:r>
            <a:endParaRPr lang="en-US" altLang="ja-JP" dirty="0"/>
          </a:p>
          <a:p>
            <a:pPr eaLnBrk="1" hangingPunct="1"/>
            <a:r>
              <a:rPr lang="ja-JP" altLang="en-US"/>
              <a:t>　第５話　ステップ応答計算できるの？</a:t>
            </a:r>
          </a:p>
        </p:txBody>
      </p:sp>
      <p:sp>
        <p:nvSpPr>
          <p:cNvPr id="2" name="Text Box 6">
            <a:extLst>
              <a:ext uri="{FF2B5EF4-FFF2-40B4-BE49-F238E27FC236}">
                <a16:creationId xmlns:a16="http://schemas.microsoft.com/office/drawing/2014/main" id="{129B6EAB-F559-6EC3-D271-3CDF234C5101}"/>
              </a:ext>
            </a:extLst>
          </p:cNvPr>
          <p:cNvSpPr txBox="1">
            <a:spLocks noChangeArrowheads="1"/>
          </p:cNvSpPr>
          <p:nvPr/>
        </p:nvSpPr>
        <p:spPr bwMode="auto">
          <a:xfrm>
            <a:off x="1787465" y="4926438"/>
            <a:ext cx="5724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ja-JP" altLang="en-US"/>
              <a:t>大阪工業大学　</a:t>
            </a:r>
          </a:p>
          <a:p>
            <a:pPr eaLnBrk="1" hangingPunct="1"/>
            <a:r>
              <a:rPr lang="ja-JP" altLang="en-US"/>
              <a:t>　　　ロボット工学科</a:t>
            </a:r>
            <a:r>
              <a:rPr lang="en-US" altLang="ja-JP" dirty="0"/>
              <a:t> </a:t>
            </a:r>
            <a:r>
              <a:rPr lang="ja-JP" altLang="en-US"/>
              <a:t>大須賀公一　</a:t>
            </a:r>
            <a:endParaRPr lang="en-US" altLang="ja-JP" dirty="0"/>
          </a:p>
        </p:txBody>
      </p:sp>
    </p:spTree>
    <p:extLst>
      <p:ext uri="{BB962C8B-B14F-4D97-AF65-F5344CB8AC3E}">
        <p14:creationId xmlns:p14="http://schemas.microsoft.com/office/powerpoint/2010/main" val="185689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CFE42B0F-8C6B-8E40-9271-945F5FB98E7D}"/>
              </a:ext>
            </a:extLst>
          </p:cNvPr>
          <p:cNvSpPr txBox="1">
            <a:spLocks noChangeArrowheads="1"/>
          </p:cNvSpPr>
          <p:nvPr/>
        </p:nvSpPr>
        <p:spPr bwMode="auto">
          <a:xfrm>
            <a:off x="1217382" y="1916113"/>
            <a:ext cx="6417142"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algn="ctr" eaLnBrk="1" hangingPunct="1"/>
            <a:r>
              <a:rPr lang="ja-JP" altLang="en-US" sz="4000"/>
              <a:t>第３話</a:t>
            </a:r>
          </a:p>
          <a:p>
            <a:pPr algn="ctr" eaLnBrk="1" hangingPunct="1"/>
            <a:endParaRPr lang="ja-JP" altLang="en-US" sz="4000"/>
          </a:p>
          <a:p>
            <a:pPr algn="ctr" eaLnBrk="1" hangingPunct="1"/>
            <a:r>
              <a:rPr lang="ja-JP" altLang="en-US" sz="5400"/>
              <a:t>ブロック線図って？</a:t>
            </a:r>
          </a:p>
        </p:txBody>
      </p:sp>
      <p:sp>
        <p:nvSpPr>
          <p:cNvPr id="5" name="Text Box 7">
            <a:extLst>
              <a:ext uri="{FF2B5EF4-FFF2-40B4-BE49-F238E27FC236}">
                <a16:creationId xmlns:a16="http://schemas.microsoft.com/office/drawing/2014/main" id="{D42257FC-517B-2449-BCED-BA3D2BCF1660}"/>
              </a:ext>
            </a:extLst>
          </p:cNvPr>
          <p:cNvSpPr txBox="1">
            <a:spLocks noChangeArrowheads="1"/>
          </p:cNvSpPr>
          <p:nvPr/>
        </p:nvSpPr>
        <p:spPr bwMode="auto">
          <a:xfrm>
            <a:off x="3563938" y="5734050"/>
            <a:ext cx="506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HG丸ｺﾞｼｯｸM-PRO" panose="020F0600000000000000" pitchFamily="34" charset="-128"/>
              </a:defRPr>
            </a:lvl1pPr>
            <a:lvl2pPr marL="742950" indent="-285750">
              <a:defRPr kumimoji="1" sz="2400">
                <a:solidFill>
                  <a:schemeClr val="tx1"/>
                </a:solidFill>
                <a:latin typeface="Arial" panose="020B0604020202020204" pitchFamily="34" charset="0"/>
                <a:ea typeface="HG丸ｺﾞｼｯｸM-PRO" panose="020F0600000000000000" pitchFamily="34" charset="-128"/>
              </a:defRPr>
            </a:lvl2pPr>
            <a:lvl3pPr marL="1143000" indent="-228600">
              <a:defRPr kumimoji="1" sz="2400">
                <a:solidFill>
                  <a:schemeClr val="tx1"/>
                </a:solidFill>
                <a:latin typeface="Arial" panose="020B0604020202020204" pitchFamily="34" charset="0"/>
                <a:ea typeface="HG丸ｺﾞｼｯｸM-PRO" panose="020F0600000000000000" pitchFamily="34" charset="-128"/>
              </a:defRPr>
            </a:lvl3pPr>
            <a:lvl4pPr marL="1600200" indent="-228600">
              <a:defRPr kumimoji="1" sz="2400">
                <a:solidFill>
                  <a:schemeClr val="tx1"/>
                </a:solidFill>
                <a:latin typeface="Arial" panose="020B0604020202020204" pitchFamily="34" charset="0"/>
                <a:ea typeface="HG丸ｺﾞｼｯｸM-PRO" panose="020F0600000000000000" pitchFamily="34" charset="-128"/>
              </a:defRPr>
            </a:lvl4pPr>
            <a:lvl5pPr marL="2057400" indent="-228600">
              <a:defRPr kumimoji="1" sz="2400">
                <a:solidFill>
                  <a:schemeClr val="tx1"/>
                </a:solidFill>
                <a:latin typeface="Arial" panose="020B0604020202020204" pitchFamily="34" charset="0"/>
                <a:ea typeface="HG丸ｺﾞｼｯｸM-PRO" panose="020F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34" charset="-128"/>
              </a:defRPr>
            </a:lvl9pPr>
          </a:lstStyle>
          <a:p>
            <a:pPr eaLnBrk="1" hangingPunct="1"/>
            <a:r>
              <a:rPr lang="en-US" altLang="ja-JP" i="1" dirty="0">
                <a:solidFill>
                  <a:srgbClr val="000099"/>
                </a:solidFill>
              </a:rPr>
              <a:t>‥</a:t>
            </a:r>
            <a:r>
              <a:rPr lang="ja-JP" altLang="en-US" i="1">
                <a:solidFill>
                  <a:srgbClr val="000099"/>
                </a:solidFill>
              </a:rPr>
              <a:t>ある日のある研究所における会話</a:t>
            </a:r>
          </a:p>
        </p:txBody>
      </p:sp>
    </p:spTree>
    <p:extLst>
      <p:ext uri="{BB962C8B-B14F-4D97-AF65-F5344CB8AC3E}">
        <p14:creationId xmlns:p14="http://schemas.microsoft.com/office/powerpoint/2010/main" val="342047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20093</TotalTime>
  <Words>2152</Words>
  <Application>Microsoft Macintosh PowerPoint</Application>
  <PresentationFormat>画面に合わせる (4:3)</PresentationFormat>
  <Paragraphs>402</Paragraphs>
  <Slides>46</Slides>
  <Notes>23</Notes>
  <HiddenSlides>0</HiddenSlides>
  <MMClips>2</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46</vt:i4>
      </vt:variant>
    </vt:vector>
  </HeadingPairs>
  <TitlesOfParts>
    <vt:vector size="53" baseType="lpstr">
      <vt:lpstr>HG丸ｺﾞｼｯｸM-PRO</vt:lpstr>
      <vt:lpstr>ＭＳ Ｐゴシック</vt:lpstr>
      <vt:lpstr>Arial</vt:lpstr>
      <vt:lpstr>Impact</vt:lpstr>
      <vt:lpstr>Times New Roman</vt:lpstr>
      <vt:lpstr>標準デザイン</vt:lpstr>
      <vt:lpstr>数式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Kyoto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Koichi Osuka</dc:creator>
  <cp:lastModifiedBy>大須賀　公一</cp:lastModifiedBy>
  <cp:revision>333</cp:revision>
  <cp:lastPrinted>2017-04-18T01:02:55Z</cp:lastPrinted>
  <dcterms:created xsi:type="dcterms:W3CDTF">2011-04-12T21:41:40Z</dcterms:created>
  <dcterms:modified xsi:type="dcterms:W3CDTF">2025-08-24T13:39:45Z</dcterms:modified>
</cp:coreProperties>
</file>